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Lst>
  <p:sldSz cx="12192000" cy="6858000"/>
  <p:notesSz cx="6858000" cy="9144000"/>
  <p:embeddedFontLst>
    <p:embeddedFont>
      <p:font typeface="Audiowide" panose="020B0604020202020204" charset="0"/>
      <p:regular r:id="rId48"/>
    </p:embeddedFont>
    <p:embeddedFont>
      <p:font typeface="Calibri" panose="020F0502020204030204" pitchFamily="34" charset="0"/>
      <p:regular r:id="rId49"/>
      <p:bold r:id="rId50"/>
      <p:italic r:id="rId51"/>
      <p:boldItalic r:id="rId52"/>
    </p:embeddedFont>
    <p:embeddedFont>
      <p:font typeface="Lato" panose="020B0604020202020204" charset="0"/>
      <p:regular r:id="rId53"/>
      <p:bold r:id="rId54"/>
      <p:italic r:id="rId55"/>
      <p:boldItalic r:id="rId56"/>
    </p:embeddedFont>
    <p:embeddedFont>
      <p:font typeface="Limelight" panose="020B0604020202020204" charset="0"/>
      <p:regular r:id="rId57"/>
    </p:embeddedFont>
    <p:embeddedFont>
      <p:font typeface="Roboto"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6">
          <p15:clr>
            <a:srgbClr val="A4A3A4"/>
          </p15:clr>
        </p15:guide>
        <p15:guide id="2" pos="1799">
          <p15:clr>
            <a:srgbClr val="A4A3A4"/>
          </p15:clr>
        </p15:guide>
        <p15:guide id="3" pos="740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itRND7OzbdjCojchawoUJM1cGq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EE71AC-1D77-478E-AEBE-CC07C7DCF168}">
  <a:tblStyle styleId="{DAEE71AC-1D77-478E-AEBE-CC07C7DCF168}" styleName="Table_0">
    <a:wholeTbl>
      <a:tcTxStyle b="off" i="off">
        <a:font>
          <a:latin typeface="Lato"/>
          <a:ea typeface="Lato"/>
          <a:cs typeface="Lat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b="off" i="off"/>
      <a:tcStyle>
        <a:tcBdr/>
        <a:fill>
          <a:solidFill>
            <a:srgbClr val="CED2E1"/>
          </a:solidFill>
        </a:fill>
      </a:tcStyle>
    </a:band1H>
    <a:band2H>
      <a:tcTxStyle b="off" i="off"/>
      <a:tcStyle>
        <a:tcBdr/>
      </a:tcStyle>
    </a:band2H>
    <a:band1V>
      <a:tcTxStyle b="off" i="off"/>
      <a:tcStyle>
        <a:tcBdr/>
        <a:fill>
          <a:solidFill>
            <a:srgbClr val="CED2E1"/>
          </a:solidFill>
        </a:fill>
      </a:tcStyle>
    </a:band1V>
    <a:band2V>
      <a:tcTxStyle b="off" i="off"/>
      <a:tcStyle>
        <a:tcBdr/>
      </a:tcStyle>
    </a:band2V>
    <a:lastCol>
      <a:tcTxStyle b="on" i="off">
        <a:font>
          <a:latin typeface="Lato"/>
          <a:ea typeface="Lato"/>
          <a:cs typeface="Lato"/>
        </a:font>
        <a:schemeClr val="lt1"/>
      </a:tcTxStyle>
      <a:tcStyle>
        <a:tcBdr/>
        <a:fill>
          <a:solidFill>
            <a:schemeClr val="accent1"/>
          </a:solidFill>
        </a:fill>
      </a:tcStyle>
    </a:lastCol>
    <a:firstCol>
      <a:tcTxStyle b="on" i="off">
        <a:font>
          <a:latin typeface="Lato"/>
          <a:ea typeface="Lato"/>
          <a:cs typeface="Lato"/>
        </a:font>
        <a:schemeClr val="lt1"/>
      </a:tcTxStyle>
      <a:tcStyle>
        <a:tcBdr/>
        <a:fill>
          <a:solidFill>
            <a:schemeClr val="accent1"/>
          </a:solidFill>
        </a:fill>
      </a:tcStyle>
    </a:firstCol>
    <a:lastRow>
      <a:tcTxStyle b="on" i="off">
        <a:font>
          <a:latin typeface="Lato"/>
          <a:ea typeface="Lato"/>
          <a:cs typeface="Lato"/>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Lato"/>
          <a:ea typeface="Lato"/>
          <a:cs typeface="Lato"/>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7" d="100"/>
          <a:sy n="157" d="100"/>
        </p:scale>
        <p:origin x="392" y="80"/>
      </p:cViewPr>
      <p:guideLst>
        <p:guide orient="horz" pos="436"/>
        <p:guide pos="1799"/>
        <p:guide pos="740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 name="Google Shape;5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3" name="Google Shape;15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2" name="Google Shape;22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ef99029dda_2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 name="Google Shape;69;g1ef99029dda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4" name="Google Shape;25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b18df5f89d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4" name="Google Shape;264;g2b18df5f89d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b18df5f89d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2b18df5f89d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b18df5f89d_1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2" name="Google Shape;282;g2b18df5f89d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2" name="Google Shape;2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 name="Google Shape;30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0" name="Google Shape;31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3" name="Google Shape;34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ef99029dda_2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 name="Google Shape;78;g1ef99029dda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b18df5f89d_1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g2b18df5f89d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ef99029dda_2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g1ef99029dda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ef99029dda_2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2" name="Google Shape;372;g1ef99029dda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ef99029dda_2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1" name="Google Shape;381;g1ef99029dda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ef98341c67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0" name="Google Shape;390;g1ef98341c67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ef98341c67_1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1" name="Google Shape;401;g1ef98341c67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ef98341c67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1" name="Google Shape;411;g1ef98341c67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ef98341c67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2" name="Google Shape;422;g1ef98341c67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ef98341c67_1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3" name="Google Shape;433;g1ef98341c67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ef98341c67_1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4" name="Google Shape;444;g1ef98341c67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ef98341c67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5" name="Google Shape;455;g1ef98341c6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ef98341c67_2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6" name="Google Shape;466;g1ef98341c67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ef98341c67_2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7" name="Google Shape;477;g1ef98341c67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0" name="Google Shape;49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9" name="Google Shape;49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9" name="Google Shape;50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b18df5f89d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 name="Google Shape;123;g2b18df5f89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9"/>
        <p:cNvGrpSpPr/>
        <p:nvPr/>
      </p:nvGrpSpPr>
      <p:grpSpPr>
        <a:xfrm>
          <a:off x="0" y="0"/>
          <a:ext cx="0" cy="0"/>
          <a:chOff x="0" y="0"/>
          <a:chExt cx="0" cy="0"/>
        </a:xfrm>
      </p:grpSpPr>
      <p:sp>
        <p:nvSpPr>
          <p:cNvPr id="10" name="Google Shape;10;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BCC9D8"/>
              </a:buClr>
              <a:buSzPts val="6000"/>
              <a:buFont typeface="Audiowid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2" name="Google Shape;1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47"/>
        <p:cNvGrpSpPr/>
        <p:nvPr/>
      </p:nvGrpSpPr>
      <p:grpSpPr>
        <a:xfrm>
          <a:off x="0" y="0"/>
          <a:ext cx="0" cy="0"/>
          <a:chOff x="0" y="0"/>
          <a:chExt cx="0" cy="0"/>
        </a:xfrm>
      </p:grpSpPr>
      <p:sp>
        <p:nvSpPr>
          <p:cNvPr id="48" name="Google Shape;48;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CC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0" name="Google Shape;5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9pPr>
          </a:lstStyle>
          <a:p>
            <a:endParaRPr/>
          </a:p>
        </p:txBody>
      </p:sp>
      <p:sp>
        <p:nvSpPr>
          <p:cNvPr id="51" name="Google Shape;5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9pPr>
          </a:lstStyle>
          <a:p>
            <a:endParaRPr/>
          </a:p>
        </p:txBody>
      </p:sp>
      <p:sp>
        <p:nvSpPr>
          <p:cNvPr id="52" name="Google Shape;5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53"/>
        <p:cNvGrpSpPr/>
        <p:nvPr/>
      </p:nvGrpSpPr>
      <p:grpSpPr>
        <a:xfrm>
          <a:off x="0" y="0"/>
          <a:ext cx="0" cy="0"/>
          <a:chOff x="0" y="0"/>
          <a:chExt cx="0" cy="0"/>
        </a:xfrm>
      </p:grpSpPr>
      <p:sp>
        <p:nvSpPr>
          <p:cNvPr id="54" name="Google Shape;54;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CC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6" name="Google Shape;5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3"/>
        <p:cNvGrpSpPr/>
        <p:nvPr/>
      </p:nvGrpSpPr>
      <p:grpSpPr>
        <a:xfrm>
          <a:off x="0" y="0"/>
          <a:ext cx="0" cy="0"/>
          <a:chOff x="0" y="0"/>
          <a:chExt cx="0" cy="0"/>
        </a:xfrm>
      </p:grpSpPr>
      <p:sp>
        <p:nvSpPr>
          <p:cNvPr id="14" name="Google Shape;14;p34"/>
          <p:cNvSpPr txBox="1">
            <a:spLocks noGrp="1"/>
          </p:cNvSpPr>
          <p:nvPr>
            <p:ph type="title"/>
          </p:nvPr>
        </p:nvSpPr>
        <p:spPr>
          <a:xfrm>
            <a:off x="2771775" y="165100"/>
            <a:ext cx="89154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CC9D8"/>
              </a:buClr>
              <a:buSzPts val="4000"/>
              <a:buFont typeface="Audiowid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4"/>
          <p:cNvSpPr txBox="1">
            <a:spLocks noGrp="1"/>
          </p:cNvSpPr>
          <p:nvPr>
            <p:ph type="body" idx="1"/>
          </p:nvPr>
        </p:nvSpPr>
        <p:spPr>
          <a:xfrm>
            <a:off x="2771775" y="1143000"/>
            <a:ext cx="8915400" cy="509905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lt1"/>
              </a:buClr>
              <a:buSzPts val="2800"/>
              <a:buFont typeface="Lato"/>
              <a:buNone/>
              <a:defRPr/>
            </a:lvl1pPr>
            <a:lvl2pPr marL="914400" marR="0" lvl="1" indent="-228600" algn="l">
              <a:lnSpc>
                <a:spcPct val="90000"/>
              </a:lnSpc>
              <a:spcBef>
                <a:spcPts val="500"/>
              </a:spcBef>
              <a:spcAft>
                <a:spcPts val="0"/>
              </a:spcAft>
              <a:buClr>
                <a:schemeClr val="lt1"/>
              </a:buClr>
              <a:buSzPts val="2400"/>
              <a:buFont typeface="Lato"/>
              <a:buNone/>
              <a:defRPr/>
            </a:lvl2pPr>
            <a:lvl3pPr marL="1371600" marR="0" lvl="2" indent="-228600" algn="l">
              <a:lnSpc>
                <a:spcPct val="90000"/>
              </a:lnSpc>
              <a:spcBef>
                <a:spcPts val="500"/>
              </a:spcBef>
              <a:spcAft>
                <a:spcPts val="0"/>
              </a:spcAft>
              <a:buClr>
                <a:schemeClr val="lt1"/>
              </a:buClr>
              <a:buSzPts val="2000"/>
              <a:buFont typeface="Lato"/>
              <a:buNone/>
              <a:defRPr/>
            </a:lvl3pPr>
            <a:lvl4pPr marL="1828800" marR="0" lvl="3" indent="-228600" algn="l">
              <a:lnSpc>
                <a:spcPct val="90000"/>
              </a:lnSpc>
              <a:spcBef>
                <a:spcPts val="500"/>
              </a:spcBef>
              <a:spcAft>
                <a:spcPts val="0"/>
              </a:spcAft>
              <a:buClr>
                <a:schemeClr val="lt1"/>
              </a:buClr>
              <a:buSzPts val="2000"/>
              <a:buFont typeface="Lato"/>
              <a:buNone/>
              <a:defRPr sz="2000"/>
            </a:lvl4pPr>
            <a:lvl5pPr marL="2286000" marR="0" lvl="4" indent="-228600" algn="l">
              <a:lnSpc>
                <a:spcPct val="90000"/>
              </a:lnSpc>
              <a:spcBef>
                <a:spcPts val="500"/>
              </a:spcBef>
              <a:spcAft>
                <a:spcPts val="0"/>
              </a:spcAft>
              <a:buClr>
                <a:schemeClr val="lt1"/>
              </a:buClr>
              <a:buSzPts val="1500"/>
              <a:buFont typeface="Lato"/>
              <a:buNone/>
              <a:defRPr sz="15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 name="Google Shape;16;p34"/>
          <p:cNvSpPr txBox="1">
            <a:spLocks noGrp="1"/>
          </p:cNvSpPr>
          <p:nvPr>
            <p:ph type="sldNum" idx="12"/>
          </p:nvPr>
        </p:nvSpPr>
        <p:spPr>
          <a:xfrm>
            <a:off x="8610599" y="6356350"/>
            <a:ext cx="3076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17"/>
        <p:cNvGrpSpPr/>
        <p:nvPr/>
      </p:nvGrpSpPr>
      <p:grpSpPr>
        <a:xfrm>
          <a:off x="0" y="0"/>
          <a:ext cx="0" cy="0"/>
          <a:chOff x="0" y="0"/>
          <a:chExt cx="0" cy="0"/>
        </a:xfrm>
      </p:grpSpPr>
      <p:sp>
        <p:nvSpPr>
          <p:cNvPr id="18" name="Google Shape;18;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CC9D8"/>
              </a:buClr>
              <a:buSzPts val="6000"/>
              <a:buFont typeface="Audiowid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 name="Google Shape;2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p:cSld name="Dwa elementy zawartości">
    <p:spTree>
      <p:nvGrpSpPr>
        <p:cNvPr id="1" name="Shape 21"/>
        <p:cNvGrpSpPr/>
        <p:nvPr/>
      </p:nvGrpSpPr>
      <p:grpSpPr>
        <a:xfrm>
          <a:off x="0" y="0"/>
          <a:ext cx="0" cy="0"/>
          <a:chOff x="0" y="0"/>
          <a:chExt cx="0" cy="0"/>
        </a:xfrm>
      </p:grpSpPr>
      <p:sp>
        <p:nvSpPr>
          <p:cNvPr id="22" name="Google Shape;22;p36"/>
          <p:cNvSpPr txBox="1">
            <a:spLocks noGrp="1"/>
          </p:cNvSpPr>
          <p:nvPr>
            <p:ph type="body" idx="1"/>
          </p:nvPr>
        </p:nvSpPr>
        <p:spPr>
          <a:xfrm>
            <a:off x="2771775" y="1200150"/>
            <a:ext cx="4219575" cy="5099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2000"/>
              <a:buNone/>
              <a:defRPr sz="2000"/>
            </a:lvl4pPr>
            <a:lvl5pPr marL="2286000" lvl="4" indent="-228600" algn="l">
              <a:lnSpc>
                <a:spcPct val="90000"/>
              </a:lnSpc>
              <a:spcBef>
                <a:spcPts val="500"/>
              </a:spcBef>
              <a:spcAft>
                <a:spcPts val="0"/>
              </a:spcAft>
              <a:buClr>
                <a:schemeClr val="lt1"/>
              </a:buClr>
              <a:buSzPts val="1500"/>
              <a:buNone/>
              <a:defRPr sz="15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3" name="Google Shape;23;p36"/>
          <p:cNvSpPr txBox="1">
            <a:spLocks noGrp="1"/>
          </p:cNvSpPr>
          <p:nvPr>
            <p:ph type="body" idx="2"/>
          </p:nvPr>
        </p:nvSpPr>
        <p:spPr>
          <a:xfrm>
            <a:off x="7362825" y="1200150"/>
            <a:ext cx="4324350" cy="5099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5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36"/>
          <p:cNvSpPr txBox="1"/>
          <p:nvPr/>
        </p:nvSpPr>
        <p:spPr>
          <a:xfrm>
            <a:off x="2771775" y="165100"/>
            <a:ext cx="8915400" cy="7397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000"/>
              <a:buFont typeface="Audiowide"/>
              <a:buNone/>
            </a:pPr>
            <a:r>
              <a:rPr lang="pl-PL" sz="4000" b="0" i="0" u="none" strike="noStrike" cap="none">
                <a:solidFill>
                  <a:schemeClr val="lt1"/>
                </a:solidFill>
                <a:latin typeface="Audiowide"/>
                <a:ea typeface="Audiowide"/>
                <a:cs typeface="Audiowide"/>
                <a:sym typeface="Audiowide"/>
              </a:rPr>
              <a:t>TYTUŁ</a:t>
            </a:r>
            <a:endParaRPr sz="4000" b="0" i="0" u="none" strike="noStrike" cap="none">
              <a:solidFill>
                <a:schemeClr val="lt1"/>
              </a:solidFill>
              <a:latin typeface="Audiowide"/>
              <a:ea typeface="Audiowide"/>
              <a:cs typeface="Audiowide"/>
              <a:sym typeface="Audiowid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25"/>
        <p:cNvGrpSpPr/>
        <p:nvPr/>
      </p:nvGrpSpPr>
      <p:grpSpPr>
        <a:xfrm>
          <a:off x="0" y="0"/>
          <a:ext cx="0" cy="0"/>
          <a:chOff x="0" y="0"/>
          <a:chExt cx="0" cy="0"/>
        </a:xfrm>
      </p:grpSpPr>
      <p:sp>
        <p:nvSpPr>
          <p:cNvPr id="26" name="Google Shape;26;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CC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28" name="Google Shape;28;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30" name="Google Shape;30;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 name="Google Shape;3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32"/>
        <p:cNvGrpSpPr/>
        <p:nvPr/>
      </p:nvGrpSpPr>
      <p:grpSpPr>
        <a:xfrm>
          <a:off x="0" y="0"/>
          <a:ext cx="0" cy="0"/>
          <a:chOff x="0" y="0"/>
          <a:chExt cx="0" cy="0"/>
        </a:xfrm>
      </p:grpSpPr>
      <p:sp>
        <p:nvSpPr>
          <p:cNvPr id="33" name="Google Shape;3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CC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35"/>
        <p:cNvGrpSpPr/>
        <p:nvPr/>
      </p:nvGrpSpPr>
      <p:grpSpPr>
        <a:xfrm>
          <a:off x="0" y="0"/>
          <a:ext cx="0" cy="0"/>
          <a:chOff x="0" y="0"/>
          <a:chExt cx="0" cy="0"/>
        </a:xfrm>
      </p:grpSpPr>
      <p:sp>
        <p:nvSpPr>
          <p:cNvPr id="36" name="Google Shape;3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CC9D8"/>
              </a:buClr>
              <a:buSzPts val="3200"/>
              <a:buFont typeface="Audiowid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a:lvl1pPr>
            <a:lvl2pPr marL="914400" lvl="1" indent="-228600" algn="l">
              <a:lnSpc>
                <a:spcPct val="90000"/>
              </a:lnSpc>
              <a:spcBef>
                <a:spcPts val="500"/>
              </a:spcBef>
              <a:spcAft>
                <a:spcPts val="0"/>
              </a:spcAft>
              <a:buClr>
                <a:schemeClr val="lt1"/>
              </a:buClr>
              <a:buSzPts val="2800"/>
              <a:buNone/>
              <a:defRPr sz="2800"/>
            </a:lvl2pPr>
            <a:lvl3pPr marL="1371600" lvl="2" indent="-228600" algn="l">
              <a:lnSpc>
                <a:spcPct val="90000"/>
              </a:lnSpc>
              <a:spcBef>
                <a:spcPts val="500"/>
              </a:spcBef>
              <a:spcAft>
                <a:spcPts val="0"/>
              </a:spcAft>
              <a:buClr>
                <a:schemeClr val="lt1"/>
              </a:buClr>
              <a:buSzPts val="2400"/>
              <a:buNone/>
              <a:defRPr sz="2400"/>
            </a:lvl3pPr>
            <a:lvl4pPr marL="1828800" lvl="3" indent="-228600" algn="l">
              <a:lnSpc>
                <a:spcPct val="90000"/>
              </a:lnSpc>
              <a:spcBef>
                <a:spcPts val="500"/>
              </a:spcBef>
              <a:spcAft>
                <a:spcPts val="0"/>
              </a:spcAft>
              <a:buClr>
                <a:schemeClr val="lt1"/>
              </a:buClr>
              <a:buSzPts val="2000"/>
              <a:buNone/>
              <a:defRPr sz="2000"/>
            </a:lvl4pPr>
            <a:lvl5pPr marL="2286000" lvl="4" indent="-228600" algn="l">
              <a:lnSpc>
                <a:spcPct val="90000"/>
              </a:lnSpc>
              <a:spcBef>
                <a:spcPts val="500"/>
              </a:spcBef>
              <a:spcAft>
                <a:spcPts val="0"/>
              </a:spcAft>
              <a:buClr>
                <a:schemeClr val="lt1"/>
              </a:buClr>
              <a:buSzPts val="2000"/>
              <a:buNone/>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0" name="Google Shape;40;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1" name="Google Shape;4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42"/>
        <p:cNvGrpSpPr/>
        <p:nvPr/>
      </p:nvGrpSpPr>
      <p:grpSpPr>
        <a:xfrm>
          <a:off x="0" y="0"/>
          <a:ext cx="0" cy="0"/>
          <a:chOff x="0" y="0"/>
          <a:chExt cx="0" cy="0"/>
        </a:xfrm>
      </p:grpSpPr>
      <p:sp>
        <p:nvSpPr>
          <p:cNvPr id="43" name="Google Shape;43;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CC9D8"/>
              </a:buClr>
              <a:buSzPts val="3200"/>
              <a:buFont typeface="Audiowid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1"/>
          <p:cNvSpPr>
            <a:spLocks noGrp="1"/>
          </p:cNvSpPr>
          <p:nvPr>
            <p:ph type="pic" idx="2"/>
          </p:nvPr>
        </p:nvSpPr>
        <p:spPr>
          <a:xfrm>
            <a:off x="5183188" y="987425"/>
            <a:ext cx="6172200" cy="4873625"/>
          </a:xfrm>
          <a:prstGeom prst="rect">
            <a:avLst/>
          </a:prstGeom>
          <a:noFill/>
          <a:ln>
            <a:noFill/>
          </a:ln>
        </p:spPr>
      </p:sp>
      <p:sp>
        <p:nvSpPr>
          <p:cNvPr id="45" name="Google Shape;45;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6" name="Google Shape;4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BCC9D8"/>
              </a:buClr>
              <a:buSzPts val="4000"/>
              <a:buFont typeface="Audiowide"/>
              <a:buNone/>
              <a:defRPr sz="4000" b="0" i="0" u="none" strike="noStrike" cap="none">
                <a:solidFill>
                  <a:srgbClr val="BCC9D8"/>
                </a:solidFill>
                <a:latin typeface="Audiowide"/>
                <a:ea typeface="Audiowide"/>
                <a:cs typeface="Audiowide"/>
                <a:sym typeface="Audiowid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800"/>
              <a:buFont typeface="Noto Sans Symbols"/>
              <a:buNone/>
              <a:defRPr sz="2800" b="0" i="0" u="none" strike="noStrike" cap="none">
                <a:solidFill>
                  <a:schemeClr val="lt1"/>
                </a:solidFill>
                <a:latin typeface="Lato"/>
                <a:ea typeface="Lato"/>
                <a:cs typeface="Lato"/>
                <a:sym typeface="Lato"/>
              </a:defRPr>
            </a:lvl1pPr>
            <a:lvl2pPr marL="914400" marR="0" lvl="1" indent="-228600" algn="l" rtl="0">
              <a:lnSpc>
                <a:spcPct val="90000"/>
              </a:lnSpc>
              <a:spcBef>
                <a:spcPts val="500"/>
              </a:spcBef>
              <a:spcAft>
                <a:spcPts val="0"/>
              </a:spcAft>
              <a:buClr>
                <a:schemeClr val="lt1"/>
              </a:buClr>
              <a:buSzPts val="2400"/>
              <a:buFont typeface="Noto Sans Symbols"/>
              <a:buNone/>
              <a:defRPr sz="2400" b="0" i="0" u="none" strike="noStrike" cap="none">
                <a:solidFill>
                  <a:schemeClr val="lt1"/>
                </a:solidFill>
                <a:latin typeface="Lato"/>
                <a:ea typeface="Lato"/>
                <a:cs typeface="Lato"/>
                <a:sym typeface="Lato"/>
              </a:defRPr>
            </a:lvl2pPr>
            <a:lvl3pPr marL="1371600" marR="0" lvl="2" indent="-228600" algn="l" rtl="0">
              <a:lnSpc>
                <a:spcPct val="90000"/>
              </a:lnSpc>
              <a:spcBef>
                <a:spcPts val="500"/>
              </a:spcBef>
              <a:spcAft>
                <a:spcPts val="0"/>
              </a:spcAft>
              <a:buClr>
                <a:schemeClr val="lt1"/>
              </a:buClr>
              <a:buSzPts val="2000"/>
              <a:buFont typeface="Noto Sans Symbols"/>
              <a:buNone/>
              <a:defRPr sz="2000" b="0" i="0" u="none" strike="noStrike" cap="none">
                <a:solidFill>
                  <a:schemeClr val="lt1"/>
                </a:solidFill>
                <a:latin typeface="Lato"/>
                <a:ea typeface="Lato"/>
                <a:cs typeface="Lato"/>
                <a:sym typeface="Lato"/>
              </a:defRPr>
            </a:lvl3pPr>
            <a:lvl4pPr marL="1828800" marR="0" lvl="3" indent="-228600" algn="l" rtl="0">
              <a:lnSpc>
                <a:spcPct val="90000"/>
              </a:lnSpc>
              <a:spcBef>
                <a:spcPts val="500"/>
              </a:spcBef>
              <a:spcAft>
                <a:spcPts val="0"/>
              </a:spcAft>
              <a:buClr>
                <a:schemeClr val="lt1"/>
              </a:buClr>
              <a:buSzPts val="1800"/>
              <a:buFont typeface="Noto Sans Symbols"/>
              <a:buNone/>
              <a:defRPr sz="1800" b="0" i="0" u="none" strike="noStrike" cap="none">
                <a:solidFill>
                  <a:schemeClr val="lt1"/>
                </a:solidFill>
                <a:latin typeface="Lato"/>
                <a:ea typeface="Lato"/>
                <a:cs typeface="Lato"/>
                <a:sym typeface="Lato"/>
              </a:defRPr>
            </a:lvl4pPr>
            <a:lvl5pPr marL="2286000" marR="0" lvl="4" indent="-228600" algn="l" rtl="0">
              <a:lnSpc>
                <a:spcPct val="90000"/>
              </a:lnSpc>
              <a:spcBef>
                <a:spcPts val="500"/>
              </a:spcBef>
              <a:spcAft>
                <a:spcPts val="0"/>
              </a:spcAft>
              <a:buClr>
                <a:schemeClr val="lt1"/>
              </a:buClr>
              <a:buSzPts val="1500"/>
              <a:buFont typeface="Noto Sans Symbols"/>
              <a:buNone/>
              <a:defRPr sz="1500" b="0" i="0"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9pPr>
          </a:lstStyle>
          <a:p>
            <a:endParaRPr/>
          </a:p>
        </p:txBody>
      </p:sp>
      <p:sp>
        <p:nvSpPr>
          <p:cNvPr id="8" name="Google Shape;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3" Type="http://schemas.openxmlformats.org/officeDocument/2006/relationships/hyperlink" Target="mailto:klaudia.krzyszkowska@pwr.edu.p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3.jpg"/><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3.jp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13.jpg"/></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13.jpg"/></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13.jpg"/></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mailto:ewa.mroczek@pwr.edu.pl" TargetMode="Externa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3.jpg"/></Relationships>
</file>

<file path=ppt/slides/_rels/slide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3.jpg"/></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9.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13.jpg"/></Relationships>
</file>

<file path=ppt/slides/_rels/slide43.xml.rels><?xml version="1.0" encoding="UTF-8" standalone="yes"?>
<Relationships xmlns="http://schemas.openxmlformats.org/package/2006/relationships"><Relationship Id="rId3" Type="http://schemas.openxmlformats.org/officeDocument/2006/relationships/hyperlink" Target="mailto:anastasiia.bokovenko@pwr.edu.pl" TargetMode="External"/><Relationship Id="rId7"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mailto:ewa.mroczek@pwr.edu.pl" TargetMode="External"/><Relationship Id="rId5" Type="http://schemas.openxmlformats.org/officeDocument/2006/relationships/hyperlink" Target="mailto:julia.bohdziewicz@pwr.edu.pl" TargetMode="External"/><Relationship Id="rId4" Type="http://schemas.openxmlformats.org/officeDocument/2006/relationships/hyperlink" Target="mailto:joanna.latuszek@pwr.edu.p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13.jpg"/></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
          <p:cNvSpPr/>
          <p:nvPr/>
        </p:nvSpPr>
        <p:spPr>
          <a:xfrm flipH="1">
            <a:off x="0" y="0"/>
            <a:ext cx="2470920" cy="6858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Lato"/>
              <a:ea typeface="Lato"/>
              <a:cs typeface="Lato"/>
              <a:sym typeface="Lato"/>
            </a:endParaRPr>
          </a:p>
        </p:txBody>
      </p:sp>
      <p:sp>
        <p:nvSpPr>
          <p:cNvPr id="62" name="Google Shape;62;p1"/>
          <p:cNvSpPr/>
          <p:nvPr/>
        </p:nvSpPr>
        <p:spPr>
          <a:xfrm>
            <a:off x="2470920" y="4645152"/>
            <a:ext cx="9721080" cy="2212848"/>
          </a:xfrm>
          <a:prstGeom prst="rect">
            <a:avLst/>
          </a:prstGeom>
          <a:solidFill>
            <a:srgbClr val="797979">
              <a:alpha val="34509"/>
            </a:srgbClr>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81"/>
              </a:solidFill>
              <a:latin typeface="Lato"/>
              <a:ea typeface="Lato"/>
              <a:cs typeface="Lato"/>
              <a:sym typeface="Lato"/>
            </a:endParaRPr>
          </a:p>
        </p:txBody>
      </p:sp>
      <p:sp>
        <p:nvSpPr>
          <p:cNvPr id="63" name="Google Shape;63;p1"/>
          <p:cNvSpPr txBox="1"/>
          <p:nvPr/>
        </p:nvSpPr>
        <p:spPr>
          <a:xfrm>
            <a:off x="4215639" y="4349725"/>
            <a:ext cx="9586200" cy="3285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pl-PL" sz="3200" b="1" i="0" u="none" strike="noStrike" cap="none" dirty="0">
                <a:solidFill>
                  <a:schemeClr val="accent2"/>
                </a:solidFill>
                <a:latin typeface="Calibri" panose="020F0502020204030204" pitchFamily="34" charset="0"/>
                <a:ea typeface="Audiowide"/>
                <a:cs typeface="Calibri" panose="020F0502020204030204" pitchFamily="34" charset="0"/>
                <a:sym typeface="Audiowide"/>
              </a:rPr>
              <a:t>Erasmus+ 2025/2026 </a:t>
            </a:r>
            <a:endParaRPr sz="1400" b="0" i="0" u="none" strike="noStrike" cap="none" dirty="0">
              <a:solidFill>
                <a:schemeClr val="accent2"/>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3200"/>
              <a:buFont typeface="Arial"/>
              <a:buNone/>
            </a:pPr>
            <a:r>
              <a:rPr lang="pl-PL" sz="3200" dirty="0" err="1">
                <a:solidFill>
                  <a:schemeClr val="accent2"/>
                </a:solidFill>
                <a:latin typeface="Calibri" panose="020F0502020204030204" pitchFamily="34" charset="0"/>
                <a:ea typeface="Audiowide"/>
                <a:cs typeface="Calibri" panose="020F0502020204030204" pitchFamily="34" charset="0"/>
                <a:sym typeface="Audiowide"/>
              </a:rPr>
              <a:t>information</a:t>
            </a:r>
            <a:r>
              <a:rPr lang="pl-PL" sz="3200" dirty="0">
                <a:solidFill>
                  <a:schemeClr val="accent2"/>
                </a:solidFill>
                <a:latin typeface="Calibri" panose="020F0502020204030204" pitchFamily="34" charset="0"/>
                <a:ea typeface="Audiowide"/>
                <a:cs typeface="Calibri" panose="020F0502020204030204" pitchFamily="34" charset="0"/>
                <a:sym typeface="Audiowide"/>
              </a:rPr>
              <a:t> </a:t>
            </a:r>
            <a:r>
              <a:rPr lang="pl-PL" sz="3200" dirty="0" err="1">
                <a:solidFill>
                  <a:schemeClr val="accent2"/>
                </a:solidFill>
                <a:latin typeface="Calibri" panose="020F0502020204030204" pitchFamily="34" charset="0"/>
                <a:ea typeface="Audiowide"/>
                <a:cs typeface="Calibri" panose="020F0502020204030204" pitchFamily="34" charset="0"/>
                <a:sym typeface="Audiowide"/>
              </a:rPr>
              <a:t>session</a:t>
            </a:r>
            <a:endParaRPr sz="3200" dirty="0">
              <a:solidFill>
                <a:schemeClr val="accent2"/>
              </a:solidFill>
              <a:latin typeface="Calibri" panose="020F0502020204030204" pitchFamily="34" charset="0"/>
              <a:ea typeface="Audiowide"/>
              <a:cs typeface="Calibri" panose="020F0502020204030204" pitchFamily="34" charset="0"/>
              <a:sym typeface="Audiowide"/>
            </a:endParaRPr>
          </a:p>
          <a:p>
            <a:pPr marL="0" marR="0" lvl="0" indent="0" algn="l" rtl="0">
              <a:lnSpc>
                <a:spcPct val="100000"/>
              </a:lnSpc>
              <a:spcBef>
                <a:spcPts val="0"/>
              </a:spcBef>
              <a:spcAft>
                <a:spcPts val="0"/>
              </a:spcAft>
              <a:buClr>
                <a:srgbClr val="000000"/>
              </a:buClr>
              <a:buSzPts val="3200"/>
              <a:buFont typeface="Arial"/>
              <a:buNone/>
            </a:pPr>
            <a:r>
              <a:rPr lang="pl-PL" sz="2000" b="0" i="0" u="none" strike="noStrike" cap="none" dirty="0">
                <a:solidFill>
                  <a:schemeClr val="accent2"/>
                </a:solidFill>
                <a:latin typeface="Calibri" panose="020F0502020204030204" pitchFamily="34" charset="0"/>
                <a:ea typeface="Audiowide"/>
                <a:cs typeface="Calibri" panose="020F0502020204030204" pitchFamily="34" charset="0"/>
                <a:sym typeface="Audiowide"/>
              </a:rPr>
              <a:t>Wrocław, January 2</a:t>
            </a:r>
            <a:r>
              <a:rPr lang="pl-PL" sz="2000" dirty="0">
                <a:solidFill>
                  <a:schemeClr val="accent2"/>
                </a:solidFill>
                <a:latin typeface="Calibri" panose="020F0502020204030204" pitchFamily="34" charset="0"/>
                <a:ea typeface="Audiowide"/>
                <a:cs typeface="Calibri" panose="020F0502020204030204" pitchFamily="34" charset="0"/>
                <a:sym typeface="Audiowide"/>
              </a:rPr>
              <a:t>4, </a:t>
            </a:r>
            <a:r>
              <a:rPr lang="pl-PL" sz="2000" b="0" i="0" u="none" strike="noStrike" cap="none" dirty="0">
                <a:solidFill>
                  <a:schemeClr val="accent2"/>
                </a:solidFill>
                <a:latin typeface="Calibri" panose="020F0502020204030204" pitchFamily="34" charset="0"/>
                <a:ea typeface="Audiowide"/>
                <a:cs typeface="Calibri" panose="020F0502020204030204" pitchFamily="34" charset="0"/>
                <a:sym typeface="Audiowide"/>
              </a:rPr>
              <a:t>2025</a:t>
            </a:r>
            <a:r>
              <a:rPr lang="pl-PL" sz="3600" b="1" i="0" u="none" strike="noStrike" cap="none" dirty="0">
                <a:solidFill>
                  <a:schemeClr val="accent2"/>
                </a:solidFill>
                <a:latin typeface="Calibri" panose="020F0502020204030204" pitchFamily="34" charset="0"/>
                <a:ea typeface="Limelight"/>
                <a:cs typeface="Calibri" panose="020F0502020204030204" pitchFamily="34" charset="0"/>
                <a:sym typeface="Limelight"/>
              </a:rPr>
              <a:t>         </a:t>
            </a:r>
            <a:endParaRPr sz="1400" b="0" i="0" u="none" strike="noStrike" cap="none" dirty="0">
              <a:solidFill>
                <a:schemeClr val="accent2"/>
              </a:solidFill>
              <a:latin typeface="Calibri" panose="020F0502020204030204" pitchFamily="34" charset="0"/>
              <a:cs typeface="Calibri" panose="020F0502020204030204" pitchFamily="34" charset="0"/>
              <a:sym typeface="Arial"/>
            </a:endParaRPr>
          </a:p>
        </p:txBody>
      </p:sp>
      <p:pic>
        <p:nvPicPr>
          <p:cNvPr id="64" name="Google Shape;64;p1"/>
          <p:cNvPicPr preferRelativeResize="0"/>
          <p:nvPr/>
        </p:nvPicPr>
        <p:blipFill rotWithShape="1">
          <a:blip r:embed="rId3">
            <a:alphaModFix/>
          </a:blip>
          <a:srcRect/>
          <a:stretch/>
        </p:blipFill>
        <p:spPr>
          <a:xfrm>
            <a:off x="-724831" y="1926644"/>
            <a:ext cx="3833061" cy="2875083"/>
          </a:xfrm>
          <a:prstGeom prst="rect">
            <a:avLst/>
          </a:prstGeom>
          <a:noFill/>
          <a:ln>
            <a:noFill/>
          </a:ln>
        </p:spPr>
      </p:pic>
      <p:pic>
        <p:nvPicPr>
          <p:cNvPr id="66" name="Google Shape;66;p1"/>
          <p:cNvPicPr preferRelativeResize="0"/>
          <p:nvPr/>
        </p:nvPicPr>
        <p:blipFill rotWithShape="1">
          <a:blip r:embed="rId4">
            <a:alphaModFix/>
          </a:blip>
          <a:srcRect/>
          <a:stretch/>
        </p:blipFill>
        <p:spPr>
          <a:xfrm>
            <a:off x="2470919" y="0"/>
            <a:ext cx="9721081" cy="5228643"/>
          </a:xfrm>
          <a:prstGeom prst="rect">
            <a:avLst/>
          </a:prstGeom>
          <a:noFill/>
          <a:ln>
            <a:noFill/>
          </a:ln>
        </p:spPr>
      </p:pic>
      <p:pic>
        <p:nvPicPr>
          <p:cNvPr id="7" name="Picture 2" descr="https://ci3.googleusercontent.com/mail-sig/AIorK4w5zfA6nSi5BD-pCM5XXme7JQf64gsqA_L7gOmsYoXFYHMqNHvY1_GU9gLgUDOLa8IoIdpCEdZj1FEi">
            <a:extLst>
              <a:ext uri="{FF2B5EF4-FFF2-40B4-BE49-F238E27FC236}">
                <a16:creationId xmlns:a16="http://schemas.microsoft.com/office/drawing/2014/main" id="{0B6418BC-7B69-49CB-8B2E-EC01F6C08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p:nvPr/>
        </p:nvSpPr>
        <p:spPr>
          <a:xfrm flipH="1">
            <a:off x="0" y="4498494"/>
            <a:ext cx="2470920" cy="2359506"/>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145" name="Google Shape;145;p7"/>
          <p:cNvSpPr txBox="1">
            <a:spLocks noGrp="1"/>
          </p:cNvSpPr>
          <p:nvPr>
            <p:ph type="title"/>
          </p:nvPr>
        </p:nvSpPr>
        <p:spPr>
          <a:xfrm>
            <a:off x="2958799" y="143877"/>
            <a:ext cx="9233201" cy="739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RECRUITMENT PROCEDURE</a:t>
            </a:r>
            <a:endParaRPr sz="3200" dirty="0">
              <a:solidFill>
                <a:srgbClr val="2B6CA7"/>
              </a:solidFill>
              <a:latin typeface="Calibri" panose="020F0502020204030204" pitchFamily="34" charset="0"/>
              <a:cs typeface="Calibri" panose="020F0502020204030204" pitchFamily="34" charset="0"/>
              <a:sym typeface="Audiowide"/>
            </a:endParaRPr>
          </a:p>
        </p:txBody>
      </p:sp>
      <p:pic>
        <p:nvPicPr>
          <p:cNvPr id="146" name="Google Shape;146;p7"/>
          <p:cNvPicPr preferRelativeResize="0"/>
          <p:nvPr/>
        </p:nvPicPr>
        <p:blipFill rotWithShape="1">
          <a:blip r:embed="rId3">
            <a:alphaModFix/>
          </a:blip>
          <a:srcRect/>
          <a:stretch/>
        </p:blipFill>
        <p:spPr>
          <a:xfrm>
            <a:off x="-12766" y="0"/>
            <a:ext cx="2469496" cy="4509119"/>
          </a:xfrm>
          <a:prstGeom prst="rect">
            <a:avLst/>
          </a:prstGeom>
          <a:noFill/>
          <a:ln>
            <a:noFill/>
          </a:ln>
        </p:spPr>
      </p:pic>
      <p:sp>
        <p:nvSpPr>
          <p:cNvPr id="147" name="Google Shape;147;p7"/>
          <p:cNvSpPr txBox="1">
            <a:spLocks noGrp="1"/>
          </p:cNvSpPr>
          <p:nvPr>
            <p:ph type="body" idx="1"/>
          </p:nvPr>
        </p:nvSpPr>
        <p:spPr>
          <a:xfrm>
            <a:off x="2875900" y="883650"/>
            <a:ext cx="9094500" cy="56916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Clr>
                <a:srgbClr val="8DA2CD"/>
              </a:buClr>
              <a:buSzPct val="100000"/>
              <a:buNone/>
            </a:pPr>
            <a:r>
              <a:rPr lang="pl-PL" sz="8000" b="1" u="sng" dirty="0">
                <a:solidFill>
                  <a:srgbClr val="538CD5"/>
                </a:solidFill>
                <a:latin typeface="Calibri"/>
                <a:ea typeface="Calibri"/>
                <a:cs typeface="Calibri"/>
                <a:sym typeface="Calibri"/>
              </a:rPr>
              <a:t>1 STAGE</a:t>
            </a:r>
            <a:endParaRPr sz="8000" dirty="0">
              <a:latin typeface="Calibri"/>
              <a:ea typeface="Calibri"/>
              <a:cs typeface="Calibri"/>
              <a:sym typeface="Calibri"/>
            </a:endParaRPr>
          </a:p>
          <a:p>
            <a:pPr marL="342900" lvl="0" indent="-342900" algn="l" rtl="0">
              <a:lnSpc>
                <a:spcPct val="100000"/>
              </a:lnSpc>
              <a:spcBef>
                <a:spcPts val="1000"/>
              </a:spcBef>
              <a:spcAft>
                <a:spcPts val="0"/>
              </a:spcAft>
              <a:buClr>
                <a:srgbClr val="8DA2CD"/>
              </a:buClr>
              <a:buSzPct val="100000"/>
              <a:buFont typeface="Noto Sans Symbols"/>
              <a:buChar char="▪"/>
            </a:pPr>
            <a:r>
              <a:rPr lang="pl-PL" sz="8000" b="1" dirty="0">
                <a:solidFill>
                  <a:srgbClr val="538CD5"/>
                </a:solidFill>
                <a:latin typeface="Calibri"/>
                <a:ea typeface="Calibri"/>
                <a:cs typeface="Calibri"/>
                <a:sym typeface="Calibri"/>
              </a:rPr>
              <a:t>1. </a:t>
            </a:r>
            <a:r>
              <a:rPr lang="pl-PL" sz="8000" b="1" dirty="0" err="1">
                <a:solidFill>
                  <a:srgbClr val="538CD5"/>
                </a:solidFill>
                <a:latin typeface="Calibri"/>
                <a:ea typeface="Calibri"/>
                <a:cs typeface="Calibri"/>
                <a:sym typeface="Calibri"/>
              </a:rPr>
              <a:t>Choosing</a:t>
            </a:r>
            <a:r>
              <a:rPr lang="pl-PL" sz="8000" b="1" dirty="0">
                <a:solidFill>
                  <a:srgbClr val="538CD5"/>
                </a:solidFill>
                <a:latin typeface="Calibri"/>
                <a:ea typeface="Calibri"/>
                <a:cs typeface="Calibri"/>
                <a:sym typeface="Calibri"/>
              </a:rPr>
              <a:t>  a partner </a:t>
            </a:r>
            <a:r>
              <a:rPr lang="pl-PL" sz="8000" b="1" dirty="0" err="1">
                <a:solidFill>
                  <a:srgbClr val="538CD5"/>
                </a:solidFill>
                <a:latin typeface="Calibri"/>
                <a:ea typeface="Calibri"/>
                <a:cs typeface="Calibri"/>
                <a:sym typeface="Calibri"/>
              </a:rPr>
              <a:t>university</a:t>
            </a:r>
            <a:r>
              <a:rPr lang="pl-PL" sz="8000" b="1" dirty="0">
                <a:solidFill>
                  <a:srgbClr val="538CD5"/>
                </a:solidFill>
                <a:latin typeface="Calibri"/>
                <a:ea typeface="Calibri"/>
                <a:cs typeface="Calibri"/>
                <a:sym typeface="Calibri"/>
              </a:rPr>
              <a:t> and </a:t>
            </a:r>
            <a:r>
              <a:rPr lang="pl-PL" sz="8000" b="1" dirty="0" err="1">
                <a:solidFill>
                  <a:srgbClr val="538CD5"/>
                </a:solidFill>
                <a:latin typeface="Calibri"/>
                <a:ea typeface="Calibri"/>
                <a:cs typeface="Calibri"/>
                <a:sym typeface="Calibri"/>
              </a:rPr>
              <a:t>checking</a:t>
            </a:r>
            <a:r>
              <a:rPr lang="pl-PL" sz="8000" b="1" dirty="0">
                <a:solidFill>
                  <a:srgbClr val="538CD5"/>
                </a:solidFill>
                <a:latin typeface="Calibri"/>
                <a:ea typeface="Calibri"/>
                <a:cs typeface="Calibri"/>
                <a:sym typeface="Calibri"/>
              </a:rPr>
              <a:t> a deadline for </a:t>
            </a:r>
            <a:r>
              <a:rPr lang="pl-PL" sz="8000" b="1" dirty="0" err="1">
                <a:solidFill>
                  <a:srgbClr val="538CD5"/>
                </a:solidFill>
                <a:latin typeface="Calibri"/>
                <a:ea typeface="Calibri"/>
                <a:cs typeface="Calibri"/>
                <a:sym typeface="Calibri"/>
              </a:rPr>
              <a:t>submitting</a:t>
            </a:r>
            <a:r>
              <a:rPr lang="pl-PL" sz="8000" b="1" dirty="0">
                <a:solidFill>
                  <a:srgbClr val="538CD5"/>
                </a:solidFill>
                <a:latin typeface="Calibri"/>
                <a:ea typeface="Calibri"/>
                <a:cs typeface="Calibri"/>
                <a:sym typeface="Calibri"/>
              </a:rPr>
              <a:t> </a:t>
            </a:r>
            <a:r>
              <a:rPr lang="pl-PL" sz="8000" b="1" dirty="0" err="1">
                <a:solidFill>
                  <a:srgbClr val="538CD5"/>
                </a:solidFill>
                <a:latin typeface="Calibri"/>
                <a:ea typeface="Calibri"/>
                <a:cs typeface="Calibri"/>
                <a:sym typeface="Calibri"/>
              </a:rPr>
              <a:t>nominations</a:t>
            </a:r>
            <a:r>
              <a:rPr lang="pl-PL" sz="8000" b="1" dirty="0">
                <a:solidFill>
                  <a:srgbClr val="538CD5"/>
                </a:solidFill>
                <a:latin typeface="Calibri"/>
                <a:ea typeface="Calibri"/>
                <a:cs typeface="Calibri"/>
                <a:sym typeface="Calibri"/>
              </a:rPr>
              <a:t> and </a:t>
            </a:r>
            <a:r>
              <a:rPr lang="pl-PL" sz="8000" b="1" dirty="0" err="1">
                <a:solidFill>
                  <a:srgbClr val="538CD5"/>
                </a:solidFill>
                <a:latin typeface="Calibri"/>
                <a:ea typeface="Calibri"/>
                <a:cs typeface="Calibri"/>
                <a:sym typeface="Calibri"/>
              </a:rPr>
              <a:t>applications</a:t>
            </a:r>
            <a:r>
              <a:rPr lang="pl-PL" sz="8000" b="1" dirty="0">
                <a:solidFill>
                  <a:srgbClr val="538CD5"/>
                </a:solidFill>
                <a:latin typeface="Calibri"/>
                <a:ea typeface="Calibri"/>
                <a:cs typeface="Calibri"/>
                <a:sym typeface="Calibri"/>
              </a:rPr>
              <a:t>  </a:t>
            </a:r>
            <a:r>
              <a:rPr lang="pl-PL" sz="8000" dirty="0">
                <a:solidFill>
                  <a:srgbClr val="000000"/>
                </a:solidFill>
                <a:latin typeface="Calibri"/>
                <a:ea typeface="Calibri"/>
                <a:cs typeface="Calibri"/>
                <a:sym typeface="Calibri"/>
              </a:rPr>
              <a:t>(from the list of </a:t>
            </a:r>
            <a:r>
              <a:rPr lang="pl-PL" sz="8000" dirty="0" err="1">
                <a:solidFill>
                  <a:srgbClr val="000000"/>
                </a:solidFill>
                <a:latin typeface="Calibri"/>
                <a:ea typeface="Calibri"/>
                <a:cs typeface="Calibri"/>
                <a:sym typeface="Calibri"/>
              </a:rPr>
              <a:t>available</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universities</a:t>
            </a:r>
            <a:r>
              <a:rPr lang="pl-PL" sz="8000" dirty="0">
                <a:solidFill>
                  <a:srgbClr val="000000"/>
                </a:solidFill>
                <a:latin typeface="Calibri"/>
                <a:ea typeface="Calibri"/>
                <a:cs typeface="Calibri"/>
                <a:sym typeface="Calibri"/>
              </a:rPr>
              <a:t> on the </a:t>
            </a:r>
            <a:r>
              <a:rPr lang="pl-PL" sz="8000" dirty="0" err="1">
                <a:solidFill>
                  <a:srgbClr val="000000"/>
                </a:solidFill>
                <a:latin typeface="Calibri"/>
                <a:ea typeface="Calibri"/>
                <a:cs typeface="Calibri"/>
                <a:sym typeface="Calibri"/>
              </a:rPr>
              <a:t>website</a:t>
            </a:r>
            <a:r>
              <a:rPr lang="pl-PL" sz="8000" dirty="0">
                <a:solidFill>
                  <a:srgbClr val="000000"/>
                </a:solidFill>
                <a:latin typeface="Calibri"/>
                <a:ea typeface="Calibri"/>
                <a:cs typeface="Calibri"/>
                <a:sym typeface="Calibri"/>
              </a:rPr>
              <a:t>) </a:t>
            </a:r>
            <a:endParaRPr dirty="0"/>
          </a:p>
          <a:p>
            <a:pPr marL="0" lvl="0" indent="0" algn="l" rtl="0">
              <a:lnSpc>
                <a:spcPct val="100000"/>
              </a:lnSpc>
              <a:spcBef>
                <a:spcPts val="1000"/>
              </a:spcBef>
              <a:spcAft>
                <a:spcPts val="0"/>
              </a:spcAft>
              <a:buClr>
                <a:srgbClr val="8DA2CD"/>
              </a:buClr>
              <a:buSzPct val="100000"/>
              <a:buNone/>
            </a:pPr>
            <a:r>
              <a:rPr lang="pl-PL" sz="8000" b="1" dirty="0">
                <a:solidFill>
                  <a:srgbClr val="FF0000"/>
                </a:solidFill>
                <a:latin typeface="Calibri"/>
                <a:ea typeface="Calibri"/>
                <a:cs typeface="Calibri"/>
                <a:sym typeface="Calibri"/>
              </a:rPr>
              <a:t>  </a:t>
            </a:r>
            <a:r>
              <a:rPr lang="pl-PL" sz="8000" b="1" dirty="0">
                <a:latin typeface="Calibri"/>
                <a:ea typeface="Calibri"/>
                <a:cs typeface="Calibri"/>
                <a:sym typeface="Calibri"/>
              </a:rPr>
              <a:t> </a:t>
            </a:r>
            <a:endParaRPr sz="8000" b="1"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r>
              <a:rPr lang="pl-PL" sz="8000" b="1" dirty="0">
                <a:solidFill>
                  <a:srgbClr val="FFC000"/>
                </a:solidFill>
                <a:latin typeface="Calibri"/>
                <a:ea typeface="Calibri"/>
                <a:cs typeface="Calibri"/>
                <a:sym typeface="Calibri"/>
              </a:rPr>
              <a:t>NOTE:</a:t>
            </a:r>
            <a:r>
              <a:rPr lang="pl-PL" sz="8000" dirty="0">
                <a:solidFill>
                  <a:srgbClr val="FFC000"/>
                </a:solidFill>
                <a:latin typeface="Calibri"/>
                <a:ea typeface="Calibri"/>
                <a:cs typeface="Calibri"/>
                <a:sym typeface="Calibri"/>
              </a:rPr>
              <a:t> </a:t>
            </a:r>
            <a:r>
              <a:rPr lang="pl-PL" sz="8000" dirty="0">
                <a:solidFill>
                  <a:srgbClr val="000000"/>
                </a:solidFill>
                <a:latin typeface="Calibri"/>
                <a:ea typeface="Calibri"/>
                <a:cs typeface="Calibri"/>
                <a:sym typeface="Calibri"/>
              </a:rPr>
              <a:t>Scandinavian and Dutch </a:t>
            </a:r>
            <a:r>
              <a:rPr lang="pl-PL" sz="8000" dirty="0" err="1">
                <a:solidFill>
                  <a:srgbClr val="000000"/>
                </a:solidFill>
                <a:latin typeface="Calibri"/>
                <a:ea typeface="Calibri"/>
                <a:cs typeface="Calibri"/>
                <a:sym typeface="Calibri"/>
              </a:rPr>
              <a:t>universities</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usually</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have</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very</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early</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deadlines</a:t>
            </a:r>
            <a:r>
              <a:rPr lang="pl-PL" sz="8000" dirty="0">
                <a:solidFill>
                  <a:srgbClr val="000000"/>
                </a:solidFill>
                <a:latin typeface="Calibri"/>
                <a:ea typeface="Calibri"/>
                <a:cs typeface="Calibri"/>
                <a:sym typeface="Calibri"/>
              </a:rPr>
              <a:t> for </a:t>
            </a:r>
            <a:r>
              <a:rPr lang="pl-PL" sz="8000" dirty="0" err="1">
                <a:solidFill>
                  <a:srgbClr val="000000"/>
                </a:solidFill>
                <a:latin typeface="Calibri"/>
                <a:ea typeface="Calibri"/>
                <a:cs typeface="Calibri"/>
                <a:sym typeface="Calibri"/>
              </a:rPr>
              <a:t>nominating</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candidates</a:t>
            </a:r>
            <a:endParaRPr dirty="0"/>
          </a:p>
          <a:p>
            <a:pPr marL="0" lvl="0" indent="0" algn="l" rtl="0">
              <a:lnSpc>
                <a:spcPct val="80000"/>
              </a:lnSpc>
              <a:spcBef>
                <a:spcPts val="0"/>
              </a:spcBef>
              <a:spcAft>
                <a:spcPts val="0"/>
              </a:spcAft>
              <a:buClr>
                <a:srgbClr val="538CD5"/>
              </a:buClr>
              <a:buSzPct val="171428"/>
              <a:buNone/>
            </a:pPr>
            <a:endParaRPr sz="4900" dirty="0">
              <a:latin typeface="Calibri"/>
              <a:ea typeface="Calibri"/>
              <a:cs typeface="Calibri"/>
              <a:sym typeface="Calibri"/>
            </a:endParaRPr>
          </a:p>
          <a:p>
            <a:pPr marL="342900" lvl="0" indent="-342900" algn="l" rtl="0">
              <a:lnSpc>
                <a:spcPct val="100000"/>
              </a:lnSpc>
              <a:spcBef>
                <a:spcPts val="1000"/>
              </a:spcBef>
              <a:spcAft>
                <a:spcPts val="0"/>
              </a:spcAft>
              <a:buClr>
                <a:srgbClr val="8DA2CD"/>
              </a:buClr>
              <a:buSzPct val="100000"/>
              <a:buFont typeface="Noto Sans Symbols"/>
              <a:buChar char="▪"/>
            </a:pPr>
            <a:r>
              <a:rPr lang="pl-PL" sz="8000" b="1" dirty="0">
                <a:solidFill>
                  <a:srgbClr val="538CD5"/>
                </a:solidFill>
                <a:latin typeface="Calibri"/>
                <a:ea typeface="Calibri"/>
                <a:cs typeface="Calibri"/>
                <a:sym typeface="Calibri"/>
              </a:rPr>
              <a:t>2.Contact with the </a:t>
            </a:r>
            <a:r>
              <a:rPr lang="pl-PL" sz="8000" b="1" dirty="0" err="1">
                <a:solidFill>
                  <a:srgbClr val="538CD5"/>
                </a:solidFill>
                <a:latin typeface="Calibri"/>
                <a:ea typeface="Calibri"/>
                <a:cs typeface="Calibri"/>
                <a:sym typeface="Calibri"/>
              </a:rPr>
              <a:t>Faculty</a:t>
            </a:r>
            <a:r>
              <a:rPr lang="pl-PL" sz="8000" b="1" dirty="0">
                <a:solidFill>
                  <a:srgbClr val="538CD5"/>
                </a:solidFill>
                <a:latin typeface="Calibri"/>
                <a:ea typeface="Calibri"/>
                <a:cs typeface="Calibri"/>
                <a:sym typeface="Calibri"/>
              </a:rPr>
              <a:t> </a:t>
            </a:r>
            <a:r>
              <a:rPr lang="pl-PL" sz="8000" b="1" dirty="0" err="1">
                <a:solidFill>
                  <a:srgbClr val="538CD5"/>
                </a:solidFill>
                <a:latin typeface="Calibri"/>
                <a:ea typeface="Calibri"/>
                <a:cs typeface="Calibri"/>
                <a:sym typeface="Calibri"/>
              </a:rPr>
              <a:t>Coordinator</a:t>
            </a:r>
            <a:endParaRPr sz="8000" dirty="0">
              <a:solidFill>
                <a:srgbClr val="538CD5"/>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r>
              <a:rPr lang="pl-PL" sz="8000" dirty="0" err="1">
                <a:latin typeface="Calibri"/>
                <a:ea typeface="Calibri"/>
                <a:cs typeface="Calibri"/>
                <a:sym typeface="Calibri"/>
              </a:rPr>
              <a:t>Recruitment</a:t>
            </a:r>
            <a:r>
              <a:rPr lang="pl-PL" sz="8000" dirty="0">
                <a:latin typeface="Calibri"/>
                <a:ea typeface="Calibri"/>
                <a:cs typeface="Calibri"/>
                <a:sym typeface="Calibri"/>
              </a:rPr>
              <a:t> </a:t>
            </a:r>
            <a:r>
              <a:rPr lang="pl-PL" sz="8000" dirty="0" err="1">
                <a:latin typeface="Calibri"/>
                <a:ea typeface="Calibri"/>
                <a:cs typeface="Calibri"/>
                <a:sym typeface="Calibri"/>
              </a:rPr>
              <a:t>takes</a:t>
            </a:r>
            <a:r>
              <a:rPr lang="pl-PL" sz="8000" dirty="0">
                <a:latin typeface="Calibri"/>
                <a:ea typeface="Calibri"/>
                <a:cs typeface="Calibri"/>
                <a:sym typeface="Calibri"/>
              </a:rPr>
              <a:t> place </a:t>
            </a:r>
            <a:r>
              <a:rPr lang="pl-PL" sz="8000" dirty="0" err="1">
                <a:latin typeface="Calibri"/>
                <a:ea typeface="Calibri"/>
                <a:cs typeface="Calibri"/>
                <a:sym typeface="Calibri"/>
              </a:rPr>
              <a:t>at</a:t>
            </a:r>
            <a:r>
              <a:rPr lang="pl-PL" sz="8000" dirty="0">
                <a:latin typeface="Calibri"/>
                <a:ea typeface="Calibri"/>
                <a:cs typeface="Calibri"/>
                <a:sym typeface="Calibri"/>
              </a:rPr>
              <a:t> the </a:t>
            </a:r>
            <a:r>
              <a:rPr lang="pl-PL" sz="8000" dirty="0" err="1">
                <a:latin typeface="Calibri"/>
                <a:ea typeface="Calibri"/>
                <a:cs typeface="Calibri"/>
                <a:sym typeface="Calibri"/>
              </a:rPr>
              <a:t>Faculties</a:t>
            </a:r>
            <a:r>
              <a:rPr lang="pl-PL" sz="8000" dirty="0">
                <a:latin typeface="Calibri"/>
                <a:ea typeface="Calibri"/>
                <a:cs typeface="Calibri"/>
                <a:sym typeface="Calibri"/>
              </a:rPr>
              <a:t>. </a:t>
            </a:r>
            <a:r>
              <a:rPr lang="pl-PL" sz="8000" dirty="0" err="1">
                <a:latin typeface="Calibri"/>
                <a:ea typeface="Calibri"/>
                <a:cs typeface="Calibri"/>
                <a:sym typeface="Calibri"/>
              </a:rPr>
              <a:t>Candidates</a:t>
            </a:r>
            <a:r>
              <a:rPr lang="pl-PL" sz="8000" dirty="0">
                <a:latin typeface="Calibri"/>
                <a:ea typeface="Calibri"/>
                <a:cs typeface="Calibri"/>
                <a:sym typeface="Calibri"/>
              </a:rPr>
              <a:t> </a:t>
            </a:r>
            <a:r>
              <a:rPr lang="pl-PL" sz="8000" dirty="0" err="1">
                <a:latin typeface="Calibri"/>
                <a:ea typeface="Calibri"/>
                <a:cs typeface="Calibri"/>
                <a:sym typeface="Calibri"/>
              </a:rPr>
              <a:t>are</a:t>
            </a:r>
            <a:r>
              <a:rPr lang="pl-PL" sz="8000" dirty="0">
                <a:latin typeface="Calibri"/>
                <a:ea typeface="Calibri"/>
                <a:cs typeface="Calibri"/>
                <a:sym typeface="Calibri"/>
              </a:rPr>
              <a:t> </a:t>
            </a:r>
            <a:r>
              <a:rPr lang="pl-PL" sz="8000" dirty="0" err="1">
                <a:latin typeface="Calibri"/>
                <a:ea typeface="Calibri"/>
                <a:cs typeface="Calibri"/>
                <a:sym typeface="Calibri"/>
              </a:rPr>
              <a:t>assessed</a:t>
            </a:r>
            <a:r>
              <a:rPr lang="pl-PL" sz="8000" dirty="0">
                <a:latin typeface="Calibri"/>
                <a:ea typeface="Calibri"/>
                <a:cs typeface="Calibri"/>
                <a:sym typeface="Calibri"/>
              </a:rPr>
              <a:t> on the </a:t>
            </a:r>
            <a:r>
              <a:rPr lang="pl-PL" sz="8000" dirty="0" err="1">
                <a:latin typeface="Calibri"/>
                <a:ea typeface="Calibri"/>
                <a:cs typeface="Calibri"/>
                <a:sym typeface="Calibri"/>
              </a:rPr>
              <a:t>basis</a:t>
            </a:r>
            <a:r>
              <a:rPr lang="pl-PL" sz="8000" dirty="0">
                <a:latin typeface="Calibri"/>
                <a:ea typeface="Calibri"/>
                <a:cs typeface="Calibri"/>
                <a:sym typeface="Calibri"/>
              </a:rPr>
              <a:t> of:</a:t>
            </a:r>
            <a:endParaRPr sz="8000" dirty="0">
              <a:latin typeface="Calibri"/>
              <a:ea typeface="Calibri"/>
              <a:cs typeface="Calibri"/>
              <a:sym typeface="Calibri"/>
            </a:endParaRPr>
          </a:p>
          <a:p>
            <a:pPr marL="342900" lvl="0" indent="-342900" algn="l" rtl="0">
              <a:lnSpc>
                <a:spcPct val="100000"/>
              </a:lnSpc>
              <a:spcBef>
                <a:spcPts val="1000"/>
              </a:spcBef>
              <a:spcAft>
                <a:spcPts val="0"/>
              </a:spcAft>
              <a:buClr>
                <a:srgbClr val="8DA2CD"/>
              </a:buClr>
              <a:buSzPct val="100000"/>
              <a:buFont typeface="Noto Sans Symbols"/>
              <a:buChar char="▪"/>
            </a:pPr>
            <a:r>
              <a:rPr lang="pl-PL" sz="8000" dirty="0" err="1">
                <a:latin typeface="Calibri"/>
                <a:ea typeface="Calibri"/>
                <a:cs typeface="Calibri"/>
                <a:sym typeface="Calibri"/>
              </a:rPr>
              <a:t>average</a:t>
            </a:r>
            <a:r>
              <a:rPr lang="pl-PL" sz="8000" dirty="0">
                <a:latin typeface="Calibri"/>
                <a:ea typeface="Calibri"/>
                <a:cs typeface="Calibri"/>
                <a:sym typeface="Calibri"/>
              </a:rPr>
              <a:t> </a:t>
            </a:r>
            <a:r>
              <a:rPr lang="pl-PL" sz="8000" dirty="0" err="1">
                <a:latin typeface="Calibri"/>
                <a:ea typeface="Calibri"/>
                <a:cs typeface="Calibri"/>
                <a:sym typeface="Calibri"/>
              </a:rPr>
              <a:t>grade</a:t>
            </a:r>
            <a:r>
              <a:rPr lang="pl-PL" sz="8000" dirty="0">
                <a:latin typeface="Calibri"/>
                <a:ea typeface="Calibri"/>
                <a:cs typeface="Calibri"/>
                <a:sym typeface="Calibri"/>
              </a:rPr>
              <a:t> (</a:t>
            </a:r>
            <a:r>
              <a:rPr lang="pl-PL" sz="8000" dirty="0" err="1">
                <a:latin typeface="Calibri"/>
                <a:ea typeface="Calibri"/>
                <a:cs typeface="Calibri"/>
                <a:sym typeface="Calibri"/>
              </a:rPr>
              <a:t>base</a:t>
            </a:r>
            <a:r>
              <a:rPr lang="pl-PL" sz="8000" dirty="0">
                <a:latin typeface="Calibri"/>
                <a:ea typeface="Calibri"/>
                <a:cs typeface="Calibri"/>
                <a:sym typeface="Calibri"/>
              </a:rPr>
              <a:t> on the </a:t>
            </a:r>
            <a:r>
              <a:rPr lang="pl-PL" sz="8000" dirty="0" err="1">
                <a:latin typeface="Calibri"/>
                <a:ea typeface="Calibri"/>
                <a:cs typeface="Calibri"/>
                <a:sym typeface="Calibri"/>
              </a:rPr>
              <a:t>certificate</a:t>
            </a:r>
            <a:r>
              <a:rPr lang="pl-PL" sz="8000" dirty="0">
                <a:latin typeface="Calibri"/>
                <a:ea typeface="Calibri"/>
                <a:cs typeface="Calibri"/>
                <a:sym typeface="Calibri"/>
              </a:rPr>
              <a:t> from the </a:t>
            </a:r>
            <a:r>
              <a:rPr lang="pl-PL" sz="8000" dirty="0" err="1">
                <a:latin typeface="Calibri"/>
                <a:ea typeface="Calibri"/>
                <a:cs typeface="Calibri"/>
                <a:sym typeface="Calibri"/>
              </a:rPr>
              <a:t>Dean’s</a:t>
            </a:r>
            <a:r>
              <a:rPr lang="pl-PL" sz="8000" dirty="0">
                <a:latin typeface="Calibri"/>
                <a:ea typeface="Calibri"/>
                <a:cs typeface="Calibri"/>
                <a:sym typeface="Calibri"/>
              </a:rPr>
              <a:t> Office)</a:t>
            </a:r>
            <a:endParaRPr dirty="0"/>
          </a:p>
          <a:p>
            <a:pPr marL="342900" lvl="0" indent="-342900" algn="l" rtl="0">
              <a:lnSpc>
                <a:spcPct val="100000"/>
              </a:lnSpc>
              <a:spcBef>
                <a:spcPts val="1000"/>
              </a:spcBef>
              <a:spcAft>
                <a:spcPts val="0"/>
              </a:spcAft>
              <a:buClr>
                <a:srgbClr val="8DA2CD"/>
              </a:buClr>
              <a:buSzPct val="100000"/>
              <a:buFont typeface="Noto Sans Symbols"/>
              <a:buChar char="▪"/>
            </a:pPr>
            <a:r>
              <a:rPr lang="pl-PL" sz="8000" dirty="0" err="1">
                <a:latin typeface="Calibri"/>
                <a:ea typeface="Calibri"/>
                <a:cs typeface="Calibri"/>
                <a:sym typeface="Calibri"/>
              </a:rPr>
              <a:t>foreign</a:t>
            </a:r>
            <a:r>
              <a:rPr lang="pl-PL" sz="8000" dirty="0">
                <a:latin typeface="Calibri"/>
                <a:ea typeface="Calibri"/>
                <a:cs typeface="Calibri"/>
                <a:sym typeface="Calibri"/>
              </a:rPr>
              <a:t> </a:t>
            </a:r>
            <a:r>
              <a:rPr lang="pl-PL" sz="8000" dirty="0" err="1">
                <a:latin typeface="Calibri"/>
                <a:ea typeface="Calibri"/>
                <a:cs typeface="Calibri"/>
                <a:sym typeface="Calibri"/>
              </a:rPr>
              <a:t>language</a:t>
            </a:r>
            <a:r>
              <a:rPr lang="pl-PL" sz="8000" dirty="0">
                <a:latin typeface="Calibri"/>
                <a:ea typeface="Calibri"/>
                <a:cs typeface="Calibri"/>
                <a:sym typeface="Calibri"/>
              </a:rPr>
              <a:t> </a:t>
            </a:r>
            <a:r>
              <a:rPr lang="pl-PL" sz="8000" dirty="0" err="1">
                <a:latin typeface="Calibri"/>
                <a:ea typeface="Calibri"/>
                <a:cs typeface="Calibri"/>
                <a:sym typeface="Calibri"/>
              </a:rPr>
              <a:t>proficiency</a:t>
            </a:r>
            <a:r>
              <a:rPr lang="pl-PL" sz="8000" dirty="0">
                <a:latin typeface="Calibri"/>
                <a:ea typeface="Calibri"/>
                <a:cs typeface="Calibri"/>
                <a:sym typeface="Calibri"/>
              </a:rPr>
              <a:t> </a:t>
            </a:r>
            <a:r>
              <a:rPr lang="pl-PL" sz="8000" dirty="0" err="1">
                <a:latin typeface="Calibri"/>
                <a:ea typeface="Calibri"/>
                <a:cs typeface="Calibri"/>
                <a:sym typeface="Calibri"/>
              </a:rPr>
              <a:t>at</a:t>
            </a:r>
            <a:r>
              <a:rPr lang="pl-PL" sz="8000" dirty="0">
                <a:latin typeface="Calibri"/>
                <a:ea typeface="Calibri"/>
                <a:cs typeface="Calibri"/>
                <a:sym typeface="Calibri"/>
              </a:rPr>
              <a:t> the B2 </a:t>
            </a:r>
            <a:r>
              <a:rPr lang="pl-PL" sz="8000" dirty="0" err="1">
                <a:latin typeface="Calibri"/>
                <a:ea typeface="Calibri"/>
                <a:cs typeface="Calibri"/>
                <a:sym typeface="Calibri"/>
              </a:rPr>
              <a:t>level</a:t>
            </a:r>
            <a:r>
              <a:rPr lang="pl-PL" sz="8000" dirty="0">
                <a:latin typeface="Calibri"/>
                <a:ea typeface="Calibri"/>
                <a:cs typeface="Calibri"/>
                <a:sym typeface="Calibri"/>
              </a:rPr>
              <a:t> </a:t>
            </a:r>
            <a:r>
              <a:rPr lang="pl-PL" sz="8000" dirty="0" err="1">
                <a:latin typeface="Calibri"/>
                <a:ea typeface="Calibri"/>
                <a:cs typeface="Calibri"/>
                <a:sym typeface="Calibri"/>
              </a:rPr>
              <a:t>at</a:t>
            </a:r>
            <a:r>
              <a:rPr lang="pl-PL" sz="8000" dirty="0">
                <a:latin typeface="Calibri"/>
                <a:ea typeface="Calibri"/>
                <a:cs typeface="Calibri"/>
                <a:sym typeface="Calibri"/>
              </a:rPr>
              <a:t> </a:t>
            </a:r>
            <a:r>
              <a:rPr lang="pl-PL" sz="8000" dirty="0" err="1">
                <a:latin typeface="Calibri"/>
                <a:ea typeface="Calibri"/>
                <a:cs typeface="Calibri"/>
                <a:sym typeface="Calibri"/>
              </a:rPr>
              <a:t>least</a:t>
            </a:r>
            <a:endParaRPr dirty="0"/>
          </a:p>
          <a:p>
            <a:pPr marL="342900" lvl="0" indent="-342900" algn="l" rtl="0">
              <a:lnSpc>
                <a:spcPct val="100000"/>
              </a:lnSpc>
              <a:spcBef>
                <a:spcPts val="1000"/>
              </a:spcBef>
              <a:spcAft>
                <a:spcPts val="0"/>
              </a:spcAft>
              <a:buClr>
                <a:srgbClr val="8DA2CD"/>
              </a:buClr>
              <a:buSzPct val="100000"/>
              <a:buFont typeface="Noto Sans Symbols"/>
              <a:buChar char="▪"/>
            </a:pPr>
            <a:r>
              <a:rPr lang="pl-PL" sz="8000" dirty="0" err="1">
                <a:latin typeface="Calibri"/>
                <a:ea typeface="Calibri"/>
                <a:cs typeface="Calibri"/>
                <a:sym typeface="Calibri"/>
              </a:rPr>
              <a:t>additional</a:t>
            </a:r>
            <a:r>
              <a:rPr lang="pl-PL" sz="8000" dirty="0">
                <a:latin typeface="Calibri"/>
                <a:ea typeface="Calibri"/>
                <a:cs typeface="Calibri"/>
                <a:sym typeface="Calibri"/>
              </a:rPr>
              <a:t> </a:t>
            </a:r>
            <a:r>
              <a:rPr lang="pl-PL" sz="8000" dirty="0" err="1">
                <a:latin typeface="Calibri"/>
                <a:ea typeface="Calibri"/>
                <a:cs typeface="Calibri"/>
                <a:sym typeface="Calibri"/>
              </a:rPr>
              <a:t>criteria</a:t>
            </a:r>
            <a:r>
              <a:rPr lang="pl-PL" sz="8000" dirty="0">
                <a:latin typeface="Calibri"/>
                <a:ea typeface="Calibri"/>
                <a:cs typeface="Calibri"/>
                <a:sym typeface="Calibri"/>
              </a:rPr>
              <a:t> </a:t>
            </a:r>
            <a:r>
              <a:rPr lang="pl-PL" sz="8000" dirty="0" err="1">
                <a:latin typeface="Calibri"/>
                <a:ea typeface="Calibri"/>
                <a:cs typeface="Calibri"/>
                <a:sym typeface="Calibri"/>
              </a:rPr>
              <a:t>indicated</a:t>
            </a:r>
            <a:r>
              <a:rPr lang="pl-PL" sz="8000" dirty="0">
                <a:latin typeface="Calibri"/>
                <a:ea typeface="Calibri"/>
                <a:cs typeface="Calibri"/>
                <a:sym typeface="Calibri"/>
              </a:rPr>
              <a:t> by the </a:t>
            </a:r>
            <a:r>
              <a:rPr lang="pl-PL" sz="8000" dirty="0" err="1">
                <a:latin typeface="Calibri"/>
                <a:ea typeface="Calibri"/>
                <a:cs typeface="Calibri"/>
                <a:sym typeface="Calibri"/>
              </a:rPr>
              <a:t>Faculty</a:t>
            </a:r>
            <a:r>
              <a:rPr lang="pl-PL" sz="8000" dirty="0">
                <a:latin typeface="Calibri"/>
                <a:ea typeface="Calibri"/>
                <a:cs typeface="Calibri"/>
                <a:sym typeface="Calibri"/>
              </a:rPr>
              <a:t> </a:t>
            </a:r>
            <a:r>
              <a:rPr lang="pl-PL" sz="8000" dirty="0" err="1">
                <a:latin typeface="Calibri"/>
                <a:ea typeface="Calibri"/>
                <a:cs typeface="Calibri"/>
                <a:sym typeface="Calibri"/>
              </a:rPr>
              <a:t>Coordinator</a:t>
            </a:r>
            <a:endParaRPr sz="8000" b="1" dirty="0">
              <a:latin typeface="Calibri"/>
              <a:ea typeface="Calibri"/>
              <a:cs typeface="Calibri"/>
              <a:sym typeface="Calibri"/>
            </a:endParaRPr>
          </a:p>
          <a:p>
            <a:pPr marL="0" lvl="0" indent="0" algn="just" rtl="0">
              <a:lnSpc>
                <a:spcPct val="100000"/>
              </a:lnSpc>
              <a:spcBef>
                <a:spcPts val="1000"/>
              </a:spcBef>
              <a:spcAft>
                <a:spcPts val="0"/>
              </a:spcAft>
              <a:buClr>
                <a:srgbClr val="8DA2CD"/>
              </a:buClr>
              <a:buSzPct val="100000"/>
              <a:buNone/>
            </a:pPr>
            <a:endParaRPr lang="pl-PL" sz="8000" b="1" dirty="0">
              <a:solidFill>
                <a:srgbClr val="FFC000"/>
              </a:solidFill>
              <a:latin typeface="Calibri"/>
              <a:ea typeface="Calibri"/>
              <a:cs typeface="Calibri"/>
              <a:sym typeface="Calibri"/>
            </a:endParaRPr>
          </a:p>
          <a:p>
            <a:pPr marL="0" lvl="0" indent="0" algn="just" rtl="0">
              <a:lnSpc>
                <a:spcPct val="100000"/>
              </a:lnSpc>
              <a:spcBef>
                <a:spcPts val="1000"/>
              </a:spcBef>
              <a:spcAft>
                <a:spcPts val="0"/>
              </a:spcAft>
              <a:buClr>
                <a:srgbClr val="8DA2CD"/>
              </a:buClr>
              <a:buSzPct val="100000"/>
              <a:buNone/>
            </a:pPr>
            <a:r>
              <a:rPr lang="pl-PL" sz="8000" b="1" dirty="0">
                <a:solidFill>
                  <a:srgbClr val="FFC000"/>
                </a:solidFill>
                <a:latin typeface="Calibri"/>
                <a:ea typeface="Calibri"/>
                <a:cs typeface="Calibri"/>
                <a:sym typeface="Calibri"/>
              </a:rPr>
              <a:t>NOTE</a:t>
            </a:r>
            <a:r>
              <a:rPr lang="pl-PL" sz="8000" dirty="0">
                <a:solidFill>
                  <a:srgbClr val="FFC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Faculties</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may</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under</a:t>
            </a:r>
            <a:r>
              <a:rPr lang="pl-PL" sz="8000" dirty="0">
                <a:solidFill>
                  <a:srgbClr val="000000"/>
                </a:solidFill>
                <a:latin typeface="Calibri"/>
                <a:ea typeface="Calibri"/>
                <a:cs typeface="Calibri"/>
                <a:sym typeface="Calibri"/>
              </a:rPr>
              <a:t> the General </a:t>
            </a:r>
            <a:r>
              <a:rPr lang="pl-PL" sz="8000" dirty="0" err="1">
                <a:solidFill>
                  <a:srgbClr val="000000"/>
                </a:solidFill>
                <a:latin typeface="Calibri"/>
                <a:ea typeface="Calibri"/>
                <a:cs typeface="Calibri"/>
                <a:sym typeface="Calibri"/>
              </a:rPr>
              <a:t>Rules</a:t>
            </a:r>
            <a:r>
              <a:rPr lang="pl-PL" sz="8000" dirty="0">
                <a:solidFill>
                  <a:srgbClr val="000000"/>
                </a:solidFill>
                <a:latin typeface="Calibri"/>
                <a:ea typeface="Calibri"/>
                <a:cs typeface="Calibri"/>
                <a:sym typeface="Calibri"/>
              </a:rPr>
              <a:t> of the </a:t>
            </a:r>
            <a:r>
              <a:rPr lang="pl-PL" sz="8000" dirty="0" err="1">
                <a:solidFill>
                  <a:srgbClr val="000000"/>
                </a:solidFill>
                <a:latin typeface="Calibri"/>
                <a:ea typeface="Calibri"/>
                <a:cs typeface="Calibri"/>
                <a:sym typeface="Calibri"/>
              </a:rPr>
              <a:t>Programme</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apply</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individual</a:t>
            </a:r>
            <a:r>
              <a:rPr lang="pl-PL" sz="8000" dirty="0">
                <a:solidFill>
                  <a:srgbClr val="000000"/>
                </a:solidFill>
                <a:latin typeface="Calibri"/>
                <a:ea typeface="Calibri"/>
                <a:cs typeface="Calibri"/>
                <a:sym typeface="Calibri"/>
              </a:rPr>
              <a:t> </a:t>
            </a:r>
            <a:r>
              <a:rPr lang="pl-PL" sz="8000" dirty="0" err="1">
                <a:solidFill>
                  <a:srgbClr val="000000"/>
                </a:solidFill>
                <a:latin typeface="Calibri"/>
                <a:ea typeface="Calibri"/>
                <a:cs typeface="Calibri"/>
                <a:sym typeface="Calibri"/>
              </a:rPr>
              <a:t>criteria</a:t>
            </a:r>
            <a:r>
              <a:rPr lang="pl-PL" sz="8000" dirty="0">
                <a:solidFill>
                  <a:srgbClr val="000000"/>
                </a:solidFill>
                <a:latin typeface="Calibri"/>
                <a:ea typeface="Calibri"/>
                <a:cs typeface="Calibri"/>
                <a:sym typeface="Calibri"/>
              </a:rPr>
              <a:t> for the </a:t>
            </a:r>
            <a:r>
              <a:rPr lang="pl-PL" sz="8000" dirty="0" err="1">
                <a:solidFill>
                  <a:srgbClr val="000000"/>
                </a:solidFill>
                <a:latin typeface="Calibri"/>
                <a:ea typeface="Calibri"/>
                <a:cs typeface="Calibri"/>
                <a:sym typeface="Calibri"/>
              </a:rPr>
              <a:t>recruitment</a:t>
            </a:r>
            <a:r>
              <a:rPr lang="pl-PL" sz="8000" dirty="0">
                <a:solidFill>
                  <a:srgbClr val="000000"/>
                </a:solidFill>
                <a:latin typeface="Calibri"/>
                <a:ea typeface="Calibri"/>
                <a:cs typeface="Calibri"/>
                <a:sym typeface="Calibri"/>
              </a:rPr>
              <a:t> of </a:t>
            </a:r>
            <a:r>
              <a:rPr lang="pl-PL" sz="8000" dirty="0" err="1">
                <a:solidFill>
                  <a:srgbClr val="000000"/>
                </a:solidFill>
                <a:latin typeface="Calibri"/>
                <a:ea typeface="Calibri"/>
                <a:cs typeface="Calibri"/>
                <a:sym typeface="Calibri"/>
              </a:rPr>
              <a:t>students</a:t>
            </a:r>
            <a:endParaRPr lang="pl-PL" sz="8000" dirty="0">
              <a:solidFill>
                <a:srgbClr val="000000"/>
              </a:solidFill>
              <a:latin typeface="Calibri"/>
              <a:ea typeface="Calibri"/>
              <a:cs typeface="Calibri"/>
              <a:sym typeface="Calibri"/>
            </a:endParaRPr>
          </a:p>
          <a:p>
            <a:pPr marL="0" lvl="0" indent="0" rtl="0">
              <a:lnSpc>
                <a:spcPct val="100000"/>
              </a:lnSpc>
              <a:spcBef>
                <a:spcPts val="1000"/>
              </a:spcBef>
              <a:spcAft>
                <a:spcPts val="0"/>
              </a:spcAft>
              <a:buClr>
                <a:srgbClr val="8DA2CD"/>
              </a:buClr>
              <a:buSzPct val="100000"/>
              <a:buNone/>
            </a:pPr>
            <a:r>
              <a:rPr lang="pl-PL" sz="8000" dirty="0">
                <a:solidFill>
                  <a:srgbClr val="000000"/>
                </a:solidFill>
                <a:latin typeface="Calibri"/>
                <a:ea typeface="Calibri"/>
                <a:cs typeface="Calibri"/>
                <a:sym typeface="Calibri"/>
              </a:rPr>
              <a:t>		End of </a:t>
            </a:r>
            <a:r>
              <a:rPr lang="pl-PL" sz="8000" dirty="0" err="1">
                <a:solidFill>
                  <a:srgbClr val="000000"/>
                </a:solidFill>
                <a:latin typeface="Calibri"/>
                <a:ea typeface="Calibri"/>
                <a:cs typeface="Calibri"/>
                <a:sym typeface="Calibri"/>
              </a:rPr>
              <a:t>recruitment</a:t>
            </a:r>
            <a:r>
              <a:rPr lang="pl-PL" sz="8000" dirty="0">
                <a:solidFill>
                  <a:srgbClr val="000000"/>
                </a:solidFill>
                <a:latin typeface="Calibri"/>
                <a:ea typeface="Calibri"/>
                <a:cs typeface="Calibri"/>
                <a:sym typeface="Calibri"/>
              </a:rPr>
              <a:t> </a:t>
            </a:r>
            <a:r>
              <a:rPr lang="pl-PL" sz="8000" b="1" dirty="0">
                <a:solidFill>
                  <a:srgbClr val="953734"/>
                </a:solidFill>
                <a:latin typeface="Calibri"/>
                <a:ea typeface="Calibri"/>
                <a:cs typeface="Calibri"/>
                <a:sym typeface="Calibri"/>
              </a:rPr>
              <a:t>March 12, 2025</a:t>
            </a:r>
            <a:endParaRPr sz="8000" dirty="0">
              <a:solidFill>
                <a:srgbClr val="000000"/>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br>
              <a:rPr lang="pl-PL" sz="3800" dirty="0">
                <a:latin typeface="Calibri"/>
                <a:ea typeface="Calibri"/>
                <a:cs typeface="Calibri"/>
                <a:sym typeface="Calibri"/>
              </a:rPr>
            </a:br>
            <a:endParaRPr sz="38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br>
              <a:rPr lang="pl-PL" sz="2400"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br>
              <a:rPr lang="pl-PL" sz="2400" b="1"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solidFill>
                <a:schemeClr val="lt1"/>
              </a:solidFill>
              <a:latin typeface="Calibri"/>
              <a:ea typeface="Calibri"/>
              <a:cs typeface="Calibri"/>
              <a:sym typeface="Calibri"/>
            </a:endParaRPr>
          </a:p>
        </p:txBody>
      </p:sp>
      <p:sp>
        <p:nvSpPr>
          <p:cNvPr id="150" name="Google Shape;150;p7"/>
          <p:cNvSpPr txBox="1"/>
          <p:nvPr/>
        </p:nvSpPr>
        <p:spPr>
          <a:xfrm>
            <a:off x="8400600" y="5838336"/>
            <a:ext cx="379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dirty="0">
              <a:solidFill>
                <a:schemeClr val="lt1"/>
              </a:solidFill>
              <a:latin typeface="Lato"/>
              <a:ea typeface="Lato"/>
              <a:cs typeface="Lato"/>
              <a:sym typeface="Lato"/>
            </a:endParaRPr>
          </a:p>
        </p:txBody>
      </p:sp>
      <p:pic>
        <p:nvPicPr>
          <p:cNvPr id="3" name="Obraz 2">
            <a:extLst>
              <a:ext uri="{FF2B5EF4-FFF2-40B4-BE49-F238E27FC236}">
                <a16:creationId xmlns:a16="http://schemas.microsoft.com/office/drawing/2014/main" id="{F51D3AA6-CDC9-42D4-BC32-721558912E77}"/>
              </a:ext>
            </a:extLst>
          </p:cNvPr>
          <p:cNvPicPr>
            <a:picLocks noChangeAspect="1"/>
          </p:cNvPicPr>
          <p:nvPr/>
        </p:nvPicPr>
        <p:blipFill>
          <a:blip r:embed="rId4"/>
          <a:stretch>
            <a:fillRect/>
          </a:stretch>
        </p:blipFill>
        <p:spPr>
          <a:xfrm>
            <a:off x="6977378" y="1807837"/>
            <a:ext cx="739776" cy="739776"/>
          </a:xfrm>
          <a:prstGeom prst="rect">
            <a:avLst/>
          </a:prstGeom>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95179AF6-9F49-41C2-853A-8C02B01D1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8"/>
          <p:cNvSpPr/>
          <p:nvPr/>
        </p:nvSpPr>
        <p:spPr>
          <a:xfrm flipH="1">
            <a:off x="0" y="4498494"/>
            <a:ext cx="2470920" cy="2359506"/>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156" name="Google Shape;156;p8"/>
          <p:cNvSpPr txBox="1">
            <a:spLocks noGrp="1"/>
          </p:cNvSpPr>
          <p:nvPr>
            <p:ph type="title"/>
          </p:nvPr>
        </p:nvSpPr>
        <p:spPr>
          <a:xfrm>
            <a:off x="2958799" y="188479"/>
            <a:ext cx="9233201" cy="73977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RECRUITMENT PROCEDURE</a:t>
            </a:r>
            <a:endParaRPr dirty="0">
              <a:latin typeface="Calibri" panose="020F0502020204030204" pitchFamily="34" charset="0"/>
              <a:cs typeface="Calibri" panose="020F0502020204030204" pitchFamily="34" charset="0"/>
            </a:endParaRPr>
          </a:p>
        </p:txBody>
      </p:sp>
      <p:pic>
        <p:nvPicPr>
          <p:cNvPr id="157" name="Google Shape;157;p8"/>
          <p:cNvPicPr preferRelativeResize="0"/>
          <p:nvPr/>
        </p:nvPicPr>
        <p:blipFill rotWithShape="1">
          <a:blip r:embed="rId3">
            <a:alphaModFix/>
          </a:blip>
          <a:srcRect/>
          <a:stretch/>
        </p:blipFill>
        <p:spPr>
          <a:xfrm>
            <a:off x="-12766" y="0"/>
            <a:ext cx="2469496" cy="4509119"/>
          </a:xfrm>
          <a:prstGeom prst="rect">
            <a:avLst/>
          </a:prstGeom>
          <a:noFill/>
          <a:ln>
            <a:noFill/>
          </a:ln>
        </p:spPr>
      </p:pic>
      <p:sp>
        <p:nvSpPr>
          <p:cNvPr id="158" name="Google Shape;158;p8"/>
          <p:cNvSpPr txBox="1">
            <a:spLocks noGrp="1"/>
          </p:cNvSpPr>
          <p:nvPr>
            <p:ph type="body" idx="1"/>
          </p:nvPr>
        </p:nvSpPr>
        <p:spPr>
          <a:xfrm>
            <a:off x="2956827" y="1215426"/>
            <a:ext cx="9131901" cy="559157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0"/>
              </a:spcBef>
              <a:spcAft>
                <a:spcPts val="0"/>
              </a:spcAft>
              <a:buClr>
                <a:srgbClr val="8DA2CD"/>
              </a:buClr>
              <a:buSzPct val="100000"/>
              <a:buNone/>
            </a:pPr>
            <a:r>
              <a:rPr lang="pl-PL" sz="2100" b="1" dirty="0" err="1">
                <a:solidFill>
                  <a:srgbClr val="538CD5"/>
                </a:solidFill>
                <a:latin typeface="Calibri"/>
                <a:ea typeface="Calibri"/>
                <a:cs typeface="Calibri"/>
                <a:sym typeface="Calibri"/>
              </a:rPr>
              <a:t>Foreign</a:t>
            </a:r>
            <a:r>
              <a:rPr lang="pl-PL" sz="2100" b="1" dirty="0">
                <a:solidFill>
                  <a:srgbClr val="538CD5"/>
                </a:solidFill>
                <a:latin typeface="Calibri"/>
                <a:ea typeface="Calibri"/>
                <a:cs typeface="Calibri"/>
                <a:sym typeface="Calibri"/>
              </a:rPr>
              <a:t> </a:t>
            </a:r>
            <a:r>
              <a:rPr lang="pl-PL" sz="2100" b="1" dirty="0" err="1">
                <a:solidFill>
                  <a:srgbClr val="538CD5"/>
                </a:solidFill>
                <a:latin typeface="Calibri"/>
                <a:ea typeface="Calibri"/>
                <a:cs typeface="Calibri"/>
                <a:sym typeface="Calibri"/>
              </a:rPr>
              <a:t>language</a:t>
            </a:r>
            <a:r>
              <a:rPr lang="pl-PL" sz="2100" b="1" dirty="0">
                <a:solidFill>
                  <a:srgbClr val="538CD5"/>
                </a:solidFill>
                <a:latin typeface="Calibri"/>
                <a:ea typeface="Calibri"/>
                <a:cs typeface="Calibri"/>
                <a:sym typeface="Calibri"/>
              </a:rPr>
              <a:t> </a:t>
            </a:r>
            <a:r>
              <a:rPr lang="pl-PL" sz="2100" b="1" dirty="0" err="1">
                <a:solidFill>
                  <a:srgbClr val="538CD5"/>
                </a:solidFill>
                <a:latin typeface="Calibri"/>
                <a:ea typeface="Calibri"/>
                <a:cs typeface="Calibri"/>
                <a:sym typeface="Calibri"/>
              </a:rPr>
              <a:t>proficiency</a:t>
            </a:r>
            <a:endParaRPr sz="21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r>
              <a:rPr lang="pl-PL" sz="2100" dirty="0">
                <a:latin typeface="Calibri"/>
                <a:ea typeface="Calibri"/>
                <a:cs typeface="Calibri"/>
                <a:sym typeface="Calibri"/>
              </a:rPr>
              <a:t>Language </a:t>
            </a:r>
            <a:r>
              <a:rPr lang="pl-PL" sz="2100" dirty="0" err="1">
                <a:latin typeface="Calibri"/>
                <a:ea typeface="Calibri"/>
                <a:cs typeface="Calibri"/>
                <a:sym typeface="Calibri"/>
              </a:rPr>
              <a:t>exam</a:t>
            </a:r>
            <a:endParaRPr sz="2100" dirty="0"/>
          </a:p>
          <a:p>
            <a:pPr marL="342900" lvl="0" indent="-331470" algn="l" rtl="0">
              <a:lnSpc>
                <a:spcPct val="100000"/>
              </a:lnSpc>
              <a:spcBef>
                <a:spcPts val="1000"/>
              </a:spcBef>
              <a:spcAft>
                <a:spcPts val="0"/>
              </a:spcAft>
              <a:buClr>
                <a:srgbClr val="8DA2CD"/>
              </a:buClr>
              <a:buSzPct val="100000"/>
              <a:buFont typeface="Noto Sans Symbols"/>
              <a:buChar char="▪"/>
            </a:pPr>
            <a:r>
              <a:rPr lang="pl-PL" sz="2100" b="1" dirty="0">
                <a:latin typeface="Calibri"/>
                <a:ea typeface="Calibri"/>
                <a:cs typeface="Calibri"/>
                <a:sym typeface="Calibri"/>
              </a:rPr>
              <a:t>Level B2 - </a:t>
            </a:r>
            <a:r>
              <a:rPr lang="pl-PL" sz="2100" dirty="0" err="1">
                <a:latin typeface="Calibri"/>
                <a:ea typeface="Calibri"/>
                <a:cs typeface="Calibri"/>
                <a:sym typeface="Calibri"/>
              </a:rPr>
              <a:t>applies</a:t>
            </a:r>
            <a:r>
              <a:rPr lang="pl-PL" sz="2100" dirty="0">
                <a:latin typeface="Calibri"/>
                <a:ea typeface="Calibri"/>
                <a:cs typeface="Calibri"/>
                <a:sym typeface="Calibri"/>
              </a:rPr>
              <a:t> to </a:t>
            </a:r>
            <a:r>
              <a:rPr lang="pl-PL" sz="2100" dirty="0" err="1">
                <a:latin typeface="Calibri"/>
                <a:ea typeface="Calibri"/>
                <a:cs typeface="Calibri"/>
                <a:sym typeface="Calibri"/>
              </a:rPr>
              <a:t>students</a:t>
            </a:r>
            <a:r>
              <a:rPr lang="pl-PL" sz="2100" dirty="0">
                <a:latin typeface="Calibri"/>
                <a:ea typeface="Calibri"/>
                <a:cs typeface="Calibri"/>
                <a:sym typeface="Calibri"/>
              </a:rPr>
              <a:t> </a:t>
            </a:r>
            <a:r>
              <a:rPr lang="pl-PL" sz="2100" dirty="0" err="1">
                <a:latin typeface="Calibri"/>
                <a:ea typeface="Calibri"/>
                <a:cs typeface="Calibri"/>
                <a:sym typeface="Calibri"/>
              </a:rPr>
              <a:t>who</a:t>
            </a:r>
            <a:r>
              <a:rPr lang="pl-PL" sz="2100" dirty="0">
                <a:latin typeface="Calibri"/>
                <a:ea typeface="Calibri"/>
                <a:cs typeface="Calibri"/>
                <a:sym typeface="Calibri"/>
              </a:rPr>
              <a:t> do not </a:t>
            </a:r>
            <a:r>
              <a:rPr lang="pl-PL" sz="2100" dirty="0" err="1">
                <a:latin typeface="Calibri"/>
                <a:ea typeface="Calibri"/>
                <a:cs typeface="Calibri"/>
                <a:sym typeface="Calibri"/>
              </a:rPr>
              <a:t>have</a:t>
            </a:r>
            <a:r>
              <a:rPr lang="pl-PL" sz="2100" dirty="0">
                <a:latin typeface="Calibri"/>
                <a:ea typeface="Calibri"/>
                <a:cs typeface="Calibri"/>
                <a:sym typeface="Calibri"/>
              </a:rPr>
              <a:t> </a:t>
            </a:r>
            <a:r>
              <a:rPr lang="pl-PL" sz="2100" dirty="0" err="1">
                <a:latin typeface="Calibri"/>
                <a:ea typeface="Calibri"/>
                <a:cs typeface="Calibri"/>
                <a:sym typeface="Calibri"/>
              </a:rPr>
              <a:t>appreciate</a:t>
            </a:r>
            <a:r>
              <a:rPr lang="pl-PL" sz="2100" dirty="0">
                <a:latin typeface="Calibri"/>
                <a:ea typeface="Calibri"/>
                <a:cs typeface="Calibri"/>
                <a:sym typeface="Calibri"/>
              </a:rPr>
              <a:t> </a:t>
            </a:r>
            <a:r>
              <a:rPr lang="pl-PL" sz="2100" dirty="0" err="1">
                <a:latin typeface="Calibri"/>
                <a:ea typeface="Calibri"/>
                <a:cs typeface="Calibri"/>
                <a:sym typeface="Calibri"/>
              </a:rPr>
              <a:t>language</a:t>
            </a:r>
            <a:r>
              <a:rPr lang="pl-PL" sz="2100" dirty="0">
                <a:latin typeface="Calibri"/>
                <a:ea typeface="Calibri"/>
                <a:cs typeface="Calibri"/>
                <a:sym typeface="Calibri"/>
              </a:rPr>
              <a:t> </a:t>
            </a:r>
            <a:r>
              <a:rPr lang="pl-PL" sz="2100" dirty="0" err="1">
                <a:latin typeface="Calibri"/>
                <a:ea typeface="Calibri"/>
                <a:cs typeface="Calibri"/>
                <a:sym typeface="Calibri"/>
              </a:rPr>
              <a:t>certificates</a:t>
            </a:r>
            <a:r>
              <a:rPr lang="pl-PL" sz="2100" dirty="0">
                <a:latin typeface="Calibri"/>
                <a:ea typeface="Calibri"/>
                <a:cs typeface="Calibri"/>
                <a:sym typeface="Calibri"/>
              </a:rPr>
              <a:t> </a:t>
            </a:r>
            <a:r>
              <a:rPr lang="pl-PL" sz="2100" dirty="0" err="1">
                <a:latin typeface="Calibri"/>
                <a:ea typeface="Calibri"/>
                <a:cs typeface="Calibri"/>
                <a:sym typeface="Calibri"/>
              </a:rPr>
              <a:t>or</a:t>
            </a:r>
            <a:r>
              <a:rPr lang="pl-PL" sz="2100" dirty="0">
                <a:latin typeface="Calibri"/>
                <a:ea typeface="Calibri"/>
                <a:cs typeface="Calibri"/>
                <a:sym typeface="Calibri"/>
              </a:rPr>
              <a:t> </a:t>
            </a:r>
            <a:r>
              <a:rPr lang="pl-PL" sz="2100" dirty="0" err="1">
                <a:latin typeface="Calibri"/>
                <a:ea typeface="Calibri"/>
                <a:cs typeface="Calibri"/>
                <a:sym typeface="Calibri"/>
              </a:rPr>
              <a:t>did</a:t>
            </a:r>
            <a:r>
              <a:rPr lang="pl-PL" sz="2100" dirty="0">
                <a:latin typeface="Calibri"/>
                <a:ea typeface="Calibri"/>
                <a:cs typeface="Calibri"/>
                <a:sym typeface="Calibri"/>
              </a:rPr>
              <a:t> not </a:t>
            </a:r>
            <a:r>
              <a:rPr lang="pl-PL" sz="2100" dirty="0" err="1">
                <a:latin typeface="Calibri"/>
                <a:ea typeface="Calibri"/>
                <a:cs typeface="Calibri"/>
                <a:sym typeface="Calibri"/>
              </a:rPr>
              <a:t>take</a:t>
            </a:r>
            <a:r>
              <a:rPr lang="pl-PL" sz="2100" dirty="0">
                <a:latin typeface="Calibri"/>
                <a:ea typeface="Calibri"/>
                <a:cs typeface="Calibri"/>
                <a:sym typeface="Calibri"/>
              </a:rPr>
              <a:t>  </a:t>
            </a:r>
            <a:r>
              <a:rPr lang="pl-PL" sz="2100" dirty="0" err="1">
                <a:latin typeface="Calibri"/>
                <a:ea typeface="Calibri"/>
                <a:cs typeface="Calibri"/>
                <a:sym typeface="Calibri"/>
              </a:rPr>
              <a:t>language</a:t>
            </a:r>
            <a:r>
              <a:rPr lang="pl-PL" sz="2100" dirty="0">
                <a:latin typeface="Calibri"/>
                <a:ea typeface="Calibri"/>
                <a:cs typeface="Calibri"/>
                <a:sym typeface="Calibri"/>
              </a:rPr>
              <a:t> </a:t>
            </a:r>
            <a:r>
              <a:rPr lang="pl-PL" sz="2100" dirty="0" err="1">
                <a:latin typeface="Calibri"/>
                <a:ea typeface="Calibri"/>
                <a:cs typeface="Calibri"/>
                <a:sym typeface="Calibri"/>
              </a:rPr>
              <a:t>classes</a:t>
            </a:r>
            <a:r>
              <a:rPr lang="pl-PL" sz="2100" dirty="0">
                <a:latin typeface="Calibri"/>
                <a:ea typeface="Calibri"/>
                <a:cs typeface="Calibri"/>
                <a:sym typeface="Calibri"/>
              </a:rPr>
              <a:t> </a:t>
            </a:r>
            <a:r>
              <a:rPr lang="pl-PL" sz="2100" dirty="0" err="1">
                <a:latin typeface="Calibri"/>
                <a:ea typeface="Calibri"/>
                <a:cs typeface="Calibri"/>
                <a:sym typeface="Calibri"/>
              </a:rPr>
              <a:t>at</a:t>
            </a:r>
            <a:r>
              <a:rPr lang="pl-PL" sz="2100" dirty="0">
                <a:latin typeface="Calibri"/>
                <a:ea typeface="Calibri"/>
                <a:cs typeface="Calibri"/>
                <a:sym typeface="Calibri"/>
              </a:rPr>
              <a:t> the University (a  </a:t>
            </a:r>
            <a:r>
              <a:rPr lang="pl-PL" sz="2100" dirty="0" err="1">
                <a:latin typeface="Calibri"/>
                <a:ea typeface="Calibri"/>
                <a:cs typeface="Calibri"/>
                <a:sym typeface="Calibri"/>
              </a:rPr>
              <a:t>printout</a:t>
            </a:r>
            <a:r>
              <a:rPr lang="pl-PL" sz="2100" dirty="0">
                <a:latin typeface="Calibri"/>
                <a:ea typeface="Calibri"/>
                <a:cs typeface="Calibri"/>
                <a:sym typeface="Calibri"/>
              </a:rPr>
              <a:t> from </a:t>
            </a:r>
            <a:r>
              <a:rPr lang="pl-PL" sz="2100" dirty="0" err="1">
                <a:latin typeface="Calibri"/>
                <a:ea typeface="Calibri"/>
                <a:cs typeface="Calibri"/>
                <a:sym typeface="Calibri"/>
              </a:rPr>
              <a:t>Education</a:t>
            </a:r>
            <a:r>
              <a:rPr lang="pl-PL" sz="2100" dirty="0">
                <a:latin typeface="Calibri"/>
                <a:ea typeface="Calibri"/>
                <a:cs typeface="Calibri"/>
                <a:sym typeface="Calibri"/>
              </a:rPr>
              <a:t> </a:t>
            </a:r>
            <a:r>
              <a:rPr lang="pl-PL" sz="2100" dirty="0" err="1">
                <a:latin typeface="Calibri"/>
                <a:ea typeface="Calibri"/>
                <a:cs typeface="Calibri"/>
                <a:sym typeface="Calibri"/>
              </a:rPr>
              <a:t>approved</a:t>
            </a:r>
            <a:r>
              <a:rPr lang="pl-PL" sz="2100" dirty="0">
                <a:latin typeface="Calibri"/>
                <a:ea typeface="Calibri"/>
                <a:cs typeface="Calibri"/>
                <a:sym typeface="Calibri"/>
              </a:rPr>
              <a:t> by the </a:t>
            </a:r>
            <a:r>
              <a:rPr lang="pl-PL" sz="2100" dirty="0" err="1">
                <a:latin typeface="Calibri"/>
                <a:ea typeface="Calibri"/>
                <a:cs typeface="Calibri"/>
                <a:sym typeface="Calibri"/>
              </a:rPr>
              <a:t>Dean’s</a:t>
            </a:r>
            <a:r>
              <a:rPr lang="pl-PL" sz="2100" dirty="0">
                <a:latin typeface="Calibri"/>
                <a:ea typeface="Calibri"/>
                <a:cs typeface="Calibri"/>
                <a:sym typeface="Calibri"/>
              </a:rPr>
              <a:t> Office)</a:t>
            </a:r>
            <a:endParaRPr sz="2100" dirty="0"/>
          </a:p>
          <a:p>
            <a:pPr marL="342900" lvl="0" indent="-331470" algn="l" rtl="0">
              <a:lnSpc>
                <a:spcPct val="100000"/>
              </a:lnSpc>
              <a:spcBef>
                <a:spcPts val="1000"/>
              </a:spcBef>
              <a:spcAft>
                <a:spcPts val="0"/>
              </a:spcAft>
              <a:buClr>
                <a:srgbClr val="8DA2CD"/>
              </a:buClr>
              <a:buSzPct val="100000"/>
              <a:buFont typeface="Noto Sans Symbols"/>
              <a:buChar char="▪"/>
            </a:pPr>
            <a:r>
              <a:rPr lang="pl-PL" sz="2100" b="1" dirty="0">
                <a:latin typeface="Calibri"/>
                <a:ea typeface="Calibri"/>
                <a:cs typeface="Calibri"/>
                <a:sym typeface="Calibri"/>
              </a:rPr>
              <a:t>March 12, 2025 </a:t>
            </a:r>
            <a:r>
              <a:rPr lang="pl-PL" sz="2100" dirty="0">
                <a:latin typeface="Calibri"/>
                <a:ea typeface="Calibri"/>
                <a:cs typeface="Calibri"/>
                <a:sym typeface="Calibri"/>
              </a:rPr>
              <a:t>(</a:t>
            </a:r>
            <a:r>
              <a:rPr lang="pl-PL" sz="2100" dirty="0" err="1">
                <a:latin typeface="Calibri"/>
                <a:ea typeface="Calibri"/>
                <a:cs typeface="Calibri"/>
                <a:sym typeface="Calibri"/>
              </a:rPr>
              <a:t>details</a:t>
            </a:r>
            <a:r>
              <a:rPr lang="pl-PL" sz="2100" dirty="0">
                <a:latin typeface="Calibri"/>
                <a:ea typeface="Calibri"/>
                <a:cs typeface="Calibri"/>
                <a:sym typeface="Calibri"/>
              </a:rPr>
              <a:t> </a:t>
            </a:r>
            <a:r>
              <a:rPr lang="pl-PL" sz="2100" dirty="0" err="1">
                <a:latin typeface="Calibri"/>
                <a:ea typeface="Calibri"/>
                <a:cs typeface="Calibri"/>
                <a:sym typeface="Calibri"/>
              </a:rPr>
              <a:t>provided</a:t>
            </a:r>
            <a:r>
              <a:rPr lang="pl-PL" sz="2100" dirty="0">
                <a:latin typeface="Calibri"/>
                <a:ea typeface="Calibri"/>
                <a:cs typeface="Calibri"/>
                <a:sym typeface="Calibri"/>
              </a:rPr>
              <a:t> on the </a:t>
            </a:r>
            <a:r>
              <a:rPr lang="pl-PL" sz="2100" dirty="0" err="1">
                <a:latin typeface="Calibri"/>
                <a:ea typeface="Calibri"/>
                <a:cs typeface="Calibri"/>
                <a:sym typeface="Calibri"/>
              </a:rPr>
              <a:t>website</a:t>
            </a:r>
            <a:r>
              <a:rPr lang="pl-PL" sz="2100" dirty="0">
                <a:latin typeface="Calibri"/>
                <a:ea typeface="Calibri"/>
                <a:cs typeface="Calibri"/>
                <a:sym typeface="Calibri"/>
              </a:rPr>
              <a:t> of the </a:t>
            </a:r>
            <a:r>
              <a:rPr lang="pl-PL" sz="2100" dirty="0" err="1">
                <a:latin typeface="Calibri"/>
                <a:ea typeface="Calibri"/>
                <a:cs typeface="Calibri"/>
                <a:sym typeface="Calibri"/>
              </a:rPr>
              <a:t>Department</a:t>
            </a:r>
            <a:r>
              <a:rPr lang="pl-PL" sz="2100" dirty="0">
                <a:latin typeface="Calibri"/>
                <a:ea typeface="Calibri"/>
                <a:cs typeface="Calibri"/>
                <a:sym typeface="Calibri"/>
              </a:rPr>
              <a:t> of </a:t>
            </a:r>
            <a:r>
              <a:rPr lang="pl-PL" sz="2100" dirty="0" err="1">
                <a:latin typeface="Calibri"/>
                <a:ea typeface="Calibri"/>
                <a:cs typeface="Calibri"/>
                <a:sym typeface="Calibri"/>
              </a:rPr>
              <a:t>Foreign</a:t>
            </a:r>
            <a:r>
              <a:rPr lang="pl-PL" sz="2100" dirty="0">
                <a:latin typeface="Calibri"/>
                <a:ea typeface="Calibri"/>
                <a:cs typeface="Calibri"/>
                <a:sym typeface="Calibri"/>
              </a:rPr>
              <a:t> </a:t>
            </a:r>
            <a:r>
              <a:rPr lang="pl-PL" sz="2100" dirty="0" err="1">
                <a:latin typeface="Calibri"/>
                <a:ea typeface="Calibri"/>
                <a:cs typeface="Calibri"/>
                <a:sym typeface="Calibri"/>
              </a:rPr>
              <a:t>Languages</a:t>
            </a:r>
            <a:r>
              <a:rPr lang="pl-PL" sz="2100" dirty="0">
                <a:latin typeface="Calibri"/>
                <a:ea typeface="Calibri"/>
                <a:cs typeface="Calibri"/>
                <a:sym typeface="Calibri"/>
              </a:rPr>
              <a:t> - SJO)</a:t>
            </a:r>
            <a:endParaRPr sz="2100" dirty="0"/>
          </a:p>
          <a:p>
            <a:pPr marL="0" lvl="0" indent="0" algn="l" rtl="0">
              <a:lnSpc>
                <a:spcPct val="100000"/>
              </a:lnSpc>
              <a:spcBef>
                <a:spcPts val="1000"/>
              </a:spcBef>
              <a:spcAft>
                <a:spcPts val="0"/>
              </a:spcAft>
              <a:buClr>
                <a:srgbClr val="8DA2CD"/>
              </a:buClr>
              <a:buSzPct val="100000"/>
              <a:buNone/>
            </a:pPr>
            <a:r>
              <a:rPr lang="pl-PL" sz="2100" b="1" dirty="0" err="1">
                <a:solidFill>
                  <a:srgbClr val="538CD5"/>
                </a:solidFill>
                <a:latin typeface="Calibri"/>
                <a:ea typeface="Calibri"/>
                <a:cs typeface="Calibri"/>
                <a:sym typeface="Calibri"/>
              </a:rPr>
              <a:t>Students</a:t>
            </a:r>
            <a:r>
              <a:rPr lang="pl-PL" sz="2100" b="1" dirty="0">
                <a:solidFill>
                  <a:srgbClr val="538CD5"/>
                </a:solidFill>
                <a:latin typeface="Calibri"/>
                <a:ea typeface="Calibri"/>
                <a:cs typeface="Calibri"/>
                <a:sym typeface="Calibri"/>
              </a:rPr>
              <a:t> with </a:t>
            </a:r>
            <a:r>
              <a:rPr lang="pl-PL" sz="2100" b="1" dirty="0" err="1">
                <a:solidFill>
                  <a:srgbClr val="538CD5"/>
                </a:solidFill>
                <a:latin typeface="Calibri"/>
                <a:ea typeface="Calibri"/>
                <a:cs typeface="Calibri"/>
                <a:sym typeface="Calibri"/>
              </a:rPr>
              <a:t>certificates</a:t>
            </a:r>
            <a:r>
              <a:rPr lang="pl-PL" sz="2100" dirty="0">
                <a:solidFill>
                  <a:schemeClr val="dk1"/>
                </a:solidFill>
                <a:latin typeface="Calibri"/>
                <a:ea typeface="Calibri"/>
                <a:cs typeface="Calibri"/>
                <a:sym typeface="Calibri"/>
              </a:rPr>
              <a:t>    Wydziałowych</a:t>
            </a:r>
            <a:endParaRPr sz="2100" dirty="0">
              <a:latin typeface="Calibri"/>
              <a:ea typeface="Calibri"/>
              <a:cs typeface="Calibri"/>
              <a:sym typeface="Calibri"/>
            </a:endParaRPr>
          </a:p>
          <a:p>
            <a:pPr marL="342900" lvl="0" indent="-331470" algn="l" rtl="0">
              <a:lnSpc>
                <a:spcPct val="100000"/>
              </a:lnSpc>
              <a:spcBef>
                <a:spcPts val="1000"/>
              </a:spcBef>
              <a:spcAft>
                <a:spcPts val="0"/>
              </a:spcAft>
              <a:buClr>
                <a:srgbClr val="8DA2CD"/>
              </a:buClr>
              <a:buSzPct val="100000"/>
              <a:buFont typeface="Noto Sans Symbols"/>
              <a:buChar char="▪"/>
            </a:pPr>
            <a:r>
              <a:rPr lang="pl-PL" sz="2100" dirty="0" err="1">
                <a:latin typeface="Calibri"/>
                <a:ea typeface="Calibri"/>
                <a:cs typeface="Calibri"/>
                <a:sym typeface="Calibri"/>
              </a:rPr>
              <a:t>Need</a:t>
            </a:r>
            <a:r>
              <a:rPr lang="pl-PL" sz="2100" dirty="0">
                <a:latin typeface="Calibri"/>
                <a:ea typeface="Calibri"/>
                <a:cs typeface="Calibri"/>
                <a:sym typeface="Calibri"/>
              </a:rPr>
              <a:t> to </a:t>
            </a:r>
            <a:r>
              <a:rPr lang="pl-PL" sz="2100" dirty="0" err="1">
                <a:latin typeface="Calibri"/>
                <a:ea typeface="Calibri"/>
                <a:cs typeface="Calibri"/>
                <a:sym typeface="Calibri"/>
              </a:rPr>
              <a:t>deliver</a:t>
            </a:r>
            <a:r>
              <a:rPr lang="pl-PL" sz="2100" dirty="0">
                <a:latin typeface="Calibri"/>
                <a:ea typeface="Calibri"/>
                <a:cs typeface="Calibri"/>
                <a:sym typeface="Calibri"/>
              </a:rPr>
              <a:t> the </a:t>
            </a:r>
            <a:r>
              <a:rPr lang="pl-PL" sz="2100" dirty="0" err="1">
                <a:latin typeface="Calibri"/>
                <a:ea typeface="Calibri"/>
                <a:cs typeface="Calibri"/>
                <a:sym typeface="Calibri"/>
              </a:rPr>
              <a:t>copy</a:t>
            </a:r>
            <a:r>
              <a:rPr lang="pl-PL" sz="2100" dirty="0">
                <a:latin typeface="Calibri"/>
                <a:ea typeface="Calibri"/>
                <a:cs typeface="Calibri"/>
                <a:sym typeface="Calibri"/>
              </a:rPr>
              <a:t> of the </a:t>
            </a:r>
            <a:r>
              <a:rPr lang="pl-PL" sz="2100" dirty="0" err="1">
                <a:latin typeface="Calibri"/>
                <a:ea typeface="Calibri"/>
                <a:cs typeface="Calibri"/>
                <a:sym typeface="Calibri"/>
              </a:rPr>
              <a:t>language</a:t>
            </a:r>
            <a:r>
              <a:rPr lang="pl-PL" sz="2100" dirty="0">
                <a:latin typeface="Calibri"/>
                <a:ea typeface="Calibri"/>
                <a:cs typeface="Calibri"/>
                <a:sym typeface="Calibri"/>
              </a:rPr>
              <a:t> of the </a:t>
            </a:r>
            <a:r>
              <a:rPr lang="pl-PL" sz="2100" dirty="0" err="1">
                <a:latin typeface="Calibri"/>
                <a:ea typeface="Calibri"/>
                <a:cs typeface="Calibri"/>
                <a:sym typeface="Calibri"/>
              </a:rPr>
              <a:t>certificate</a:t>
            </a:r>
            <a:r>
              <a:rPr lang="pl-PL" sz="2100" dirty="0">
                <a:latin typeface="Calibri"/>
                <a:ea typeface="Calibri"/>
                <a:cs typeface="Calibri"/>
                <a:sym typeface="Calibri"/>
              </a:rPr>
              <a:t> to the </a:t>
            </a:r>
            <a:r>
              <a:rPr lang="pl-PL" sz="2100" dirty="0" err="1">
                <a:latin typeface="Calibri"/>
                <a:ea typeface="Calibri"/>
                <a:cs typeface="Calibri"/>
                <a:sym typeface="Calibri"/>
              </a:rPr>
              <a:t>Faculty</a:t>
            </a:r>
            <a:r>
              <a:rPr lang="pl-PL" sz="2100" dirty="0">
                <a:latin typeface="Calibri"/>
                <a:ea typeface="Calibri"/>
                <a:cs typeface="Calibri"/>
                <a:sym typeface="Calibri"/>
              </a:rPr>
              <a:t> </a:t>
            </a:r>
            <a:r>
              <a:rPr lang="pl-PL" sz="2100" dirty="0" err="1">
                <a:latin typeface="Calibri"/>
                <a:ea typeface="Calibri"/>
                <a:cs typeface="Calibri"/>
                <a:sym typeface="Calibri"/>
              </a:rPr>
              <a:t>Coordinators</a:t>
            </a:r>
            <a:endParaRPr sz="2100" dirty="0"/>
          </a:p>
          <a:p>
            <a:pPr marL="342900" lvl="0" indent="-331470" algn="l" rtl="0">
              <a:lnSpc>
                <a:spcPct val="120000"/>
              </a:lnSpc>
              <a:spcBef>
                <a:spcPts val="1000"/>
              </a:spcBef>
              <a:spcAft>
                <a:spcPts val="0"/>
              </a:spcAft>
              <a:buClr>
                <a:srgbClr val="8DA2CD"/>
              </a:buClr>
              <a:buSzPct val="100000"/>
              <a:buFont typeface="Noto Sans Symbols"/>
              <a:buChar char="▪"/>
            </a:pPr>
            <a:r>
              <a:rPr lang="pl-PL" sz="2100" dirty="0">
                <a:latin typeface="Calibri"/>
                <a:ea typeface="Calibri"/>
                <a:cs typeface="Calibri"/>
                <a:sym typeface="Calibri"/>
              </a:rPr>
              <a:t>The list of the </a:t>
            </a:r>
            <a:r>
              <a:rPr lang="pl-PL" sz="2100" dirty="0" err="1">
                <a:latin typeface="Calibri"/>
                <a:ea typeface="Calibri"/>
                <a:cs typeface="Calibri"/>
                <a:sym typeface="Calibri"/>
              </a:rPr>
              <a:t>recognized</a:t>
            </a:r>
            <a:r>
              <a:rPr lang="pl-PL" sz="2100" dirty="0">
                <a:latin typeface="Calibri"/>
                <a:ea typeface="Calibri"/>
                <a:cs typeface="Calibri"/>
                <a:sym typeface="Calibri"/>
              </a:rPr>
              <a:t> </a:t>
            </a:r>
            <a:r>
              <a:rPr lang="pl-PL" sz="2100" dirty="0" err="1">
                <a:latin typeface="Calibri"/>
                <a:ea typeface="Calibri"/>
                <a:cs typeface="Calibri"/>
                <a:sym typeface="Calibri"/>
              </a:rPr>
              <a:t>certificates</a:t>
            </a:r>
            <a:r>
              <a:rPr lang="pl-PL" sz="2100" dirty="0">
                <a:latin typeface="Calibri"/>
                <a:ea typeface="Calibri"/>
                <a:cs typeface="Calibri"/>
                <a:sym typeface="Calibri"/>
              </a:rPr>
              <a:t> </a:t>
            </a:r>
            <a:r>
              <a:rPr lang="pl-PL" sz="2100" dirty="0" err="1">
                <a:latin typeface="Calibri"/>
                <a:ea typeface="Calibri"/>
                <a:cs typeface="Calibri"/>
                <a:sym typeface="Calibri"/>
              </a:rPr>
              <a:t>can</a:t>
            </a:r>
            <a:r>
              <a:rPr lang="pl-PL" sz="2100" dirty="0">
                <a:latin typeface="Calibri"/>
                <a:ea typeface="Calibri"/>
                <a:cs typeface="Calibri"/>
                <a:sym typeface="Calibri"/>
              </a:rPr>
              <a:t> be </a:t>
            </a:r>
            <a:r>
              <a:rPr lang="pl-PL" sz="2100" dirty="0" err="1">
                <a:latin typeface="Calibri"/>
                <a:ea typeface="Calibri"/>
                <a:cs typeface="Calibri"/>
                <a:sym typeface="Calibri"/>
              </a:rPr>
              <a:t>found</a:t>
            </a:r>
            <a:r>
              <a:rPr lang="pl-PL" sz="2100" dirty="0">
                <a:latin typeface="Calibri"/>
                <a:ea typeface="Calibri"/>
                <a:cs typeface="Calibri"/>
                <a:sym typeface="Calibri"/>
              </a:rPr>
              <a:t> on the SJO</a:t>
            </a:r>
          </a:p>
          <a:p>
            <a:pPr marL="342900" indent="-331470">
              <a:lnSpc>
                <a:spcPct val="120000"/>
              </a:lnSpc>
              <a:buClr>
                <a:srgbClr val="8DA2CD"/>
              </a:buClr>
              <a:buSzPct val="100000"/>
              <a:buFont typeface="Noto Sans Symbols"/>
              <a:buChar char="▪"/>
            </a:pPr>
            <a:endParaRPr lang="pl-PL" sz="1800" b="1" dirty="0"/>
          </a:p>
          <a:p>
            <a:pPr marL="342900" indent="-331470">
              <a:lnSpc>
                <a:spcPct val="120000"/>
              </a:lnSpc>
              <a:buClr>
                <a:srgbClr val="8DA2CD"/>
              </a:buClr>
              <a:buSzPct val="100000"/>
              <a:buFont typeface="Noto Sans Symbols"/>
              <a:buChar char="▪"/>
            </a:pPr>
            <a:r>
              <a:rPr lang="en-US" sz="1800" b="1" dirty="0"/>
              <a:t>IMPORTANT!</a:t>
            </a:r>
            <a:br>
              <a:rPr lang="en-US" sz="1800" dirty="0"/>
            </a:br>
            <a:r>
              <a:rPr lang="en-US" sz="1800" dirty="0"/>
              <a:t>You cannot assume that every university participating in the Erasmus+ program offers courses in English for every field of study.</a:t>
            </a:r>
            <a:br>
              <a:rPr lang="en-US" sz="1800" dirty="0"/>
            </a:br>
            <a:r>
              <a:rPr lang="en-US" sz="1800" dirty="0"/>
              <a:t>When planning to study abroad, for example in Spain, without knowledge of the local language, you should check the university's website to see if courses in your field are offered in English.</a:t>
            </a:r>
            <a:br>
              <a:rPr lang="pl-PL" sz="2400" dirty="0">
                <a:latin typeface="Calibri"/>
                <a:ea typeface="Calibri"/>
                <a:cs typeface="Calibri"/>
                <a:sym typeface="Calibri"/>
              </a:rPr>
            </a:br>
            <a:br>
              <a:rPr lang="pl-PL" sz="2400" b="1"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solidFill>
                <a:schemeClr val="lt1"/>
              </a:solidFill>
              <a:latin typeface="Calibri"/>
              <a:ea typeface="Calibri"/>
              <a:cs typeface="Calibri"/>
              <a:sym typeface="Calibri"/>
            </a:endParaRPr>
          </a:p>
        </p:txBody>
      </p:sp>
      <p:pic>
        <p:nvPicPr>
          <p:cNvPr id="3" name="Obraz 2">
            <a:extLst>
              <a:ext uri="{FF2B5EF4-FFF2-40B4-BE49-F238E27FC236}">
                <a16:creationId xmlns:a16="http://schemas.microsoft.com/office/drawing/2014/main" id="{57340AEF-0A27-4E5C-BEC5-E8E47C3F8416}"/>
              </a:ext>
            </a:extLst>
          </p:cNvPr>
          <p:cNvPicPr>
            <a:picLocks noChangeAspect="1"/>
          </p:cNvPicPr>
          <p:nvPr/>
        </p:nvPicPr>
        <p:blipFill>
          <a:blip r:embed="rId4"/>
          <a:stretch>
            <a:fillRect/>
          </a:stretch>
        </p:blipFill>
        <p:spPr>
          <a:xfrm>
            <a:off x="9847861" y="4035425"/>
            <a:ext cx="947387" cy="947387"/>
          </a:xfrm>
          <a:prstGeom prst="rect">
            <a:avLst/>
          </a:prstGeom>
        </p:spPr>
      </p:pic>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A87E9737-9E18-48CA-BE35-83E8D799B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9"/>
          <p:cNvSpPr/>
          <p:nvPr/>
        </p:nvSpPr>
        <p:spPr>
          <a:xfrm flipH="1">
            <a:off x="0" y="4498494"/>
            <a:ext cx="2470920" cy="2359506"/>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166" name="Google Shape;166;p9"/>
          <p:cNvSpPr txBox="1">
            <a:spLocks noGrp="1"/>
          </p:cNvSpPr>
          <p:nvPr>
            <p:ph type="title"/>
          </p:nvPr>
        </p:nvSpPr>
        <p:spPr>
          <a:xfrm>
            <a:off x="2858389" y="615696"/>
            <a:ext cx="9001193" cy="5303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RECRUITMENT SCHEDULE</a:t>
            </a:r>
            <a:br>
              <a:rPr lang="pl-PL" sz="3200" dirty="0"/>
            </a:br>
            <a:endParaRPr sz="3200" b="1" dirty="0">
              <a:latin typeface="Audiowide"/>
              <a:ea typeface="Audiowide"/>
              <a:cs typeface="Audiowide"/>
              <a:sym typeface="Audiowide"/>
            </a:endParaRPr>
          </a:p>
        </p:txBody>
      </p:sp>
      <p:pic>
        <p:nvPicPr>
          <p:cNvPr id="167" name="Google Shape;167;p9"/>
          <p:cNvPicPr preferRelativeResize="0"/>
          <p:nvPr/>
        </p:nvPicPr>
        <p:blipFill rotWithShape="1">
          <a:blip r:embed="rId3">
            <a:alphaModFix/>
          </a:blip>
          <a:srcRect/>
          <a:stretch/>
        </p:blipFill>
        <p:spPr>
          <a:xfrm>
            <a:off x="-12766" y="0"/>
            <a:ext cx="2469496" cy="4509119"/>
          </a:xfrm>
          <a:prstGeom prst="rect">
            <a:avLst/>
          </a:prstGeom>
          <a:noFill/>
          <a:ln>
            <a:noFill/>
          </a:ln>
        </p:spPr>
      </p:pic>
      <p:sp>
        <p:nvSpPr>
          <p:cNvPr id="168" name="Google Shape;168;p9"/>
          <p:cNvSpPr txBox="1">
            <a:spLocks noGrp="1"/>
          </p:cNvSpPr>
          <p:nvPr>
            <p:ph type="body" idx="1"/>
          </p:nvPr>
        </p:nvSpPr>
        <p:spPr>
          <a:xfrm>
            <a:off x="2932177" y="1146048"/>
            <a:ext cx="9323340" cy="566095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Clr>
                <a:srgbClr val="8DA2CD"/>
              </a:buClr>
              <a:buSzPct val="100000"/>
              <a:buNone/>
            </a:pPr>
            <a:endParaRPr sz="2200" b="1" dirty="0">
              <a:latin typeface="Calibri"/>
              <a:ea typeface="Calibri"/>
              <a:cs typeface="Calibri"/>
              <a:sym typeface="Calibri"/>
            </a:endParaRPr>
          </a:p>
          <a:p>
            <a:pPr marL="342900" lvl="0" indent="-342900" algn="l" rtl="0">
              <a:lnSpc>
                <a:spcPct val="120000"/>
              </a:lnSpc>
              <a:spcBef>
                <a:spcPts val="1000"/>
              </a:spcBef>
              <a:spcAft>
                <a:spcPts val="0"/>
              </a:spcAft>
              <a:buClr>
                <a:srgbClr val="8DA2CD"/>
              </a:buClr>
              <a:buSzPct val="100000"/>
              <a:buFont typeface="Noto Sans Symbols"/>
              <a:buChar char="▪"/>
            </a:pPr>
            <a:r>
              <a:rPr lang="pl-PL" sz="7200" b="1" dirty="0">
                <a:latin typeface="Calibri"/>
                <a:ea typeface="Calibri"/>
                <a:cs typeface="Calibri"/>
                <a:sym typeface="Calibri"/>
              </a:rPr>
              <a:t>March 12, 2025 </a:t>
            </a:r>
            <a:r>
              <a:rPr lang="pl-PL" sz="7200" dirty="0">
                <a:latin typeface="Calibri"/>
                <a:ea typeface="Calibri"/>
                <a:cs typeface="Calibri"/>
                <a:sym typeface="Calibri"/>
              </a:rPr>
              <a:t>– end of </a:t>
            </a:r>
            <a:r>
              <a:rPr lang="pl-PL" sz="7200" dirty="0" err="1">
                <a:latin typeface="Calibri"/>
                <a:ea typeface="Calibri"/>
                <a:cs typeface="Calibri"/>
                <a:sym typeface="Calibri"/>
              </a:rPr>
              <a:t>recruitment</a:t>
            </a:r>
            <a:r>
              <a:rPr lang="pl-PL" sz="7200" dirty="0">
                <a:latin typeface="Calibri"/>
                <a:ea typeface="Calibri"/>
                <a:cs typeface="Calibri"/>
                <a:sym typeface="Calibri"/>
              </a:rPr>
              <a:t> of </a:t>
            </a:r>
            <a:r>
              <a:rPr lang="pl-PL" sz="7200" dirty="0" err="1">
                <a:latin typeface="Calibri"/>
                <a:ea typeface="Calibri"/>
                <a:cs typeface="Calibri"/>
                <a:sym typeface="Calibri"/>
              </a:rPr>
              <a:t>candidates</a:t>
            </a:r>
            <a:r>
              <a:rPr lang="pl-PL" sz="7200" dirty="0">
                <a:latin typeface="Calibri"/>
                <a:ea typeface="Calibri"/>
                <a:cs typeface="Calibri"/>
                <a:sym typeface="Calibri"/>
              </a:rPr>
              <a:t> </a:t>
            </a:r>
            <a:r>
              <a:rPr lang="pl-PL" sz="7200" dirty="0" err="1">
                <a:latin typeface="Calibri"/>
                <a:ea typeface="Calibri"/>
                <a:cs typeface="Calibri"/>
                <a:sym typeface="Calibri"/>
              </a:rPr>
              <a:t>at</a:t>
            </a:r>
            <a:r>
              <a:rPr lang="pl-PL" sz="7200" dirty="0">
                <a:latin typeface="Calibri"/>
                <a:ea typeface="Calibri"/>
                <a:cs typeface="Calibri"/>
                <a:sym typeface="Calibri"/>
              </a:rPr>
              <a:t> the </a:t>
            </a:r>
            <a:r>
              <a:rPr lang="pl-PL" sz="7200" dirty="0" err="1">
                <a:latin typeface="Calibri"/>
                <a:ea typeface="Calibri"/>
                <a:cs typeface="Calibri"/>
                <a:sym typeface="Calibri"/>
              </a:rPr>
              <a:t>faculties</a:t>
            </a:r>
            <a:r>
              <a:rPr lang="pl-PL" sz="7200" dirty="0">
                <a:latin typeface="Calibri"/>
                <a:ea typeface="Calibri"/>
                <a:cs typeface="Calibri"/>
                <a:sym typeface="Calibri"/>
              </a:rPr>
              <a:t>. The </a:t>
            </a:r>
            <a:r>
              <a:rPr lang="pl-PL" sz="7200" dirty="0" err="1">
                <a:latin typeface="Calibri"/>
                <a:ea typeface="Calibri"/>
                <a:cs typeface="Calibri"/>
                <a:sym typeface="Calibri"/>
              </a:rPr>
              <a:t>Coordinators</a:t>
            </a:r>
            <a:r>
              <a:rPr lang="pl-PL" sz="7200" dirty="0">
                <a:latin typeface="Calibri"/>
                <a:ea typeface="Calibri"/>
                <a:cs typeface="Calibri"/>
                <a:sym typeface="Calibri"/>
              </a:rPr>
              <a:t> </a:t>
            </a:r>
            <a:r>
              <a:rPr lang="pl-PL" sz="7200" dirty="0" err="1">
                <a:latin typeface="Calibri"/>
                <a:ea typeface="Calibri"/>
                <a:cs typeface="Calibri"/>
                <a:sym typeface="Calibri"/>
              </a:rPr>
              <a:t>will</a:t>
            </a:r>
            <a:r>
              <a:rPr lang="pl-PL" sz="7200" dirty="0">
                <a:latin typeface="Calibri"/>
                <a:ea typeface="Calibri"/>
                <a:cs typeface="Calibri"/>
                <a:sym typeface="Calibri"/>
              </a:rPr>
              <a:t> </a:t>
            </a:r>
            <a:r>
              <a:rPr lang="pl-PL" sz="7200" dirty="0" err="1">
                <a:latin typeface="Calibri"/>
                <a:ea typeface="Calibri"/>
                <a:cs typeface="Calibri"/>
                <a:sym typeface="Calibri"/>
              </a:rPr>
              <a:t>submit</a:t>
            </a:r>
            <a:r>
              <a:rPr lang="pl-PL" sz="7200" dirty="0">
                <a:latin typeface="Calibri"/>
                <a:ea typeface="Calibri"/>
                <a:cs typeface="Calibri"/>
                <a:sym typeface="Calibri"/>
              </a:rPr>
              <a:t> to IRO </a:t>
            </a:r>
            <a:r>
              <a:rPr lang="pl-PL" sz="7200" dirty="0" err="1">
                <a:latin typeface="Calibri"/>
                <a:ea typeface="Calibri"/>
                <a:cs typeface="Calibri"/>
                <a:sym typeface="Calibri"/>
              </a:rPr>
              <a:t>lists</a:t>
            </a:r>
            <a:r>
              <a:rPr lang="pl-PL" sz="7200" dirty="0">
                <a:latin typeface="Calibri"/>
                <a:ea typeface="Calibri"/>
                <a:cs typeface="Calibri"/>
                <a:sym typeface="Calibri"/>
              </a:rPr>
              <a:t> of </a:t>
            </a:r>
            <a:r>
              <a:rPr lang="pl-PL" sz="7200" dirty="0" err="1">
                <a:latin typeface="Calibri"/>
                <a:ea typeface="Calibri"/>
                <a:cs typeface="Calibri"/>
                <a:sym typeface="Calibri"/>
              </a:rPr>
              <a:t>students</a:t>
            </a:r>
            <a:r>
              <a:rPr lang="pl-PL" sz="7200" dirty="0">
                <a:latin typeface="Calibri"/>
                <a:ea typeface="Calibri"/>
                <a:cs typeface="Calibri"/>
                <a:sym typeface="Calibri"/>
              </a:rPr>
              <a:t> </a:t>
            </a:r>
            <a:r>
              <a:rPr lang="pl-PL" sz="7200" dirty="0" err="1">
                <a:latin typeface="Calibri"/>
                <a:ea typeface="Calibri"/>
                <a:cs typeface="Calibri"/>
                <a:sym typeface="Calibri"/>
              </a:rPr>
              <a:t>who</a:t>
            </a:r>
            <a:r>
              <a:rPr lang="pl-PL" sz="7200" dirty="0">
                <a:latin typeface="Calibri"/>
                <a:ea typeface="Calibri"/>
                <a:cs typeface="Calibri"/>
                <a:sym typeface="Calibri"/>
              </a:rPr>
              <a:t> </a:t>
            </a:r>
            <a:r>
              <a:rPr lang="pl-PL" sz="7200" dirty="0" err="1">
                <a:latin typeface="Calibri"/>
                <a:ea typeface="Calibri"/>
                <a:cs typeface="Calibri"/>
                <a:sym typeface="Calibri"/>
              </a:rPr>
              <a:t>will</a:t>
            </a:r>
            <a:r>
              <a:rPr lang="pl-PL" sz="7200" dirty="0">
                <a:latin typeface="Calibri"/>
                <a:ea typeface="Calibri"/>
                <a:cs typeface="Calibri"/>
                <a:sym typeface="Calibri"/>
              </a:rPr>
              <a:t> </a:t>
            </a:r>
            <a:r>
              <a:rPr lang="pl-PL" sz="7200" dirty="0" err="1">
                <a:latin typeface="Calibri"/>
                <a:ea typeface="Calibri"/>
                <a:cs typeface="Calibri"/>
                <a:sym typeface="Calibri"/>
              </a:rPr>
              <a:t>require</a:t>
            </a:r>
            <a:r>
              <a:rPr lang="pl-PL" sz="7200" dirty="0">
                <a:latin typeface="Calibri"/>
                <a:ea typeface="Calibri"/>
                <a:cs typeface="Calibri"/>
                <a:sym typeface="Calibri"/>
              </a:rPr>
              <a:t> to </a:t>
            </a:r>
            <a:r>
              <a:rPr lang="pl-PL" sz="7200" dirty="0" err="1">
                <a:latin typeface="Calibri"/>
                <a:ea typeface="Calibri"/>
                <a:cs typeface="Calibri"/>
                <a:sym typeface="Calibri"/>
              </a:rPr>
              <a:t>take</a:t>
            </a:r>
            <a:r>
              <a:rPr lang="pl-PL" sz="7200" dirty="0">
                <a:latin typeface="Calibri"/>
                <a:ea typeface="Calibri"/>
                <a:cs typeface="Calibri"/>
                <a:sym typeface="Calibri"/>
              </a:rPr>
              <a:t> a </a:t>
            </a:r>
            <a:r>
              <a:rPr lang="pl-PL" sz="7200" dirty="0" err="1">
                <a:latin typeface="Calibri"/>
                <a:ea typeface="Calibri"/>
                <a:cs typeface="Calibri"/>
                <a:sym typeface="Calibri"/>
              </a:rPr>
              <a:t>language</a:t>
            </a:r>
            <a:r>
              <a:rPr lang="pl-PL" sz="7200" dirty="0">
                <a:latin typeface="Calibri"/>
                <a:ea typeface="Calibri"/>
                <a:cs typeface="Calibri"/>
                <a:sym typeface="Calibri"/>
              </a:rPr>
              <a:t> </a:t>
            </a:r>
            <a:r>
              <a:rPr lang="pl-PL" sz="7200" dirty="0" err="1">
                <a:latin typeface="Calibri"/>
                <a:ea typeface="Calibri"/>
                <a:cs typeface="Calibri"/>
                <a:sym typeface="Calibri"/>
              </a:rPr>
              <a:t>exam</a:t>
            </a:r>
            <a:endParaRPr dirty="0"/>
          </a:p>
          <a:p>
            <a:pPr marL="342900" lvl="0" indent="-263525" algn="l" rtl="0">
              <a:lnSpc>
                <a:spcPct val="120000"/>
              </a:lnSpc>
              <a:spcBef>
                <a:spcPts val="1000"/>
              </a:spcBef>
              <a:spcAft>
                <a:spcPts val="0"/>
              </a:spcAft>
              <a:buClr>
                <a:srgbClr val="8DA2CD"/>
              </a:buClr>
              <a:buSzPct val="100000"/>
              <a:buFont typeface="Noto Sans Symbols"/>
              <a:buNone/>
            </a:pPr>
            <a:endParaRPr sz="5000" dirty="0">
              <a:latin typeface="Calibri"/>
              <a:ea typeface="Calibri"/>
              <a:cs typeface="Calibri"/>
              <a:sym typeface="Calibri"/>
            </a:endParaRPr>
          </a:p>
          <a:p>
            <a:pPr marL="342900" lvl="0" indent="-342900" algn="l" rtl="0">
              <a:lnSpc>
                <a:spcPct val="100000"/>
              </a:lnSpc>
              <a:spcBef>
                <a:spcPts val="1000"/>
              </a:spcBef>
              <a:spcAft>
                <a:spcPts val="0"/>
              </a:spcAft>
              <a:buClr>
                <a:srgbClr val="8DA2CD"/>
              </a:buClr>
              <a:buSzPct val="100000"/>
              <a:buFont typeface="Noto Sans Symbols"/>
              <a:buChar char="▪"/>
            </a:pPr>
            <a:r>
              <a:rPr lang="pl-PL" sz="7200" b="1" dirty="0">
                <a:solidFill>
                  <a:srgbClr val="FFC000"/>
                </a:solidFill>
                <a:latin typeface="Calibri"/>
                <a:ea typeface="Calibri"/>
                <a:cs typeface="Calibri"/>
                <a:sym typeface="Calibri"/>
              </a:rPr>
              <a:t>March 15, 2025 </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language</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exams</a:t>
            </a:r>
            <a:r>
              <a:rPr lang="pl-PL" sz="7200" dirty="0">
                <a:solidFill>
                  <a:srgbClr val="FFC000"/>
                </a:solidFill>
                <a:latin typeface="Calibri"/>
                <a:ea typeface="Calibri"/>
                <a:cs typeface="Calibri"/>
                <a:sym typeface="Calibri"/>
              </a:rPr>
              <a:t> for </a:t>
            </a:r>
            <a:r>
              <a:rPr lang="pl-PL" sz="7200" dirty="0" err="1">
                <a:solidFill>
                  <a:srgbClr val="FFC000"/>
                </a:solidFill>
                <a:latin typeface="Calibri"/>
                <a:ea typeface="Calibri"/>
                <a:cs typeface="Calibri"/>
                <a:sym typeface="Calibri"/>
              </a:rPr>
              <a:t>candidates</a:t>
            </a:r>
            <a:endParaRPr dirty="0">
              <a:solidFill>
                <a:srgbClr val="FFC000"/>
              </a:solidFill>
            </a:endParaRPr>
          </a:p>
          <a:p>
            <a:pPr marL="342900" lvl="0" indent="-263525" algn="l" rtl="0">
              <a:lnSpc>
                <a:spcPct val="100000"/>
              </a:lnSpc>
              <a:spcBef>
                <a:spcPts val="1000"/>
              </a:spcBef>
              <a:spcAft>
                <a:spcPts val="0"/>
              </a:spcAft>
              <a:buClr>
                <a:srgbClr val="8DA2CD"/>
              </a:buClr>
              <a:buSzPct val="100000"/>
              <a:buFont typeface="Noto Sans Symbols"/>
              <a:buNone/>
            </a:pPr>
            <a:endParaRPr sz="5000" dirty="0">
              <a:latin typeface="Calibri"/>
              <a:ea typeface="Calibri"/>
              <a:cs typeface="Calibri"/>
              <a:sym typeface="Calibri"/>
            </a:endParaRPr>
          </a:p>
          <a:p>
            <a:pPr marL="342900" lvl="0" indent="-342900" algn="l" rtl="0">
              <a:lnSpc>
                <a:spcPct val="100000"/>
              </a:lnSpc>
              <a:spcBef>
                <a:spcPts val="1000"/>
              </a:spcBef>
              <a:spcAft>
                <a:spcPts val="0"/>
              </a:spcAft>
              <a:buClr>
                <a:srgbClr val="8DA2CD"/>
              </a:buClr>
              <a:buSzPct val="100000"/>
              <a:buFont typeface="Noto Sans Symbols"/>
              <a:buChar char="▪"/>
            </a:pPr>
            <a:r>
              <a:rPr lang="pl-PL" sz="7200" b="1" dirty="0">
                <a:latin typeface="Calibri"/>
                <a:ea typeface="Calibri"/>
                <a:cs typeface="Calibri"/>
                <a:sym typeface="Calibri"/>
              </a:rPr>
              <a:t>March 18, 2025 </a:t>
            </a:r>
            <a:r>
              <a:rPr lang="pl-PL" sz="7200" dirty="0">
                <a:latin typeface="Calibri"/>
                <a:ea typeface="Calibri"/>
                <a:cs typeface="Calibri"/>
                <a:sym typeface="Calibri"/>
              </a:rPr>
              <a:t>- </a:t>
            </a:r>
            <a:r>
              <a:rPr lang="pl-PL" sz="7200" dirty="0" err="1">
                <a:latin typeface="Calibri"/>
                <a:ea typeface="Calibri"/>
                <a:cs typeface="Calibri"/>
                <a:sym typeface="Calibri"/>
              </a:rPr>
              <a:t>preparation</a:t>
            </a:r>
            <a:r>
              <a:rPr lang="pl-PL" sz="7200" dirty="0">
                <a:latin typeface="Calibri"/>
                <a:ea typeface="Calibri"/>
                <a:cs typeface="Calibri"/>
                <a:sym typeface="Calibri"/>
              </a:rPr>
              <a:t> of </a:t>
            </a:r>
            <a:r>
              <a:rPr lang="pl-PL" sz="7200" dirty="0" err="1">
                <a:latin typeface="Calibri"/>
                <a:ea typeface="Calibri"/>
                <a:cs typeface="Calibri"/>
                <a:sym typeface="Calibri"/>
              </a:rPr>
              <a:t>preliminary</a:t>
            </a:r>
            <a:r>
              <a:rPr lang="pl-PL" sz="7200" dirty="0">
                <a:latin typeface="Calibri"/>
                <a:ea typeface="Calibri"/>
                <a:cs typeface="Calibri"/>
                <a:sym typeface="Calibri"/>
              </a:rPr>
              <a:t> </a:t>
            </a:r>
            <a:r>
              <a:rPr lang="pl-PL" sz="7200" dirty="0" err="1">
                <a:latin typeface="Calibri"/>
                <a:ea typeface="Calibri"/>
                <a:cs typeface="Calibri"/>
                <a:sym typeface="Calibri"/>
              </a:rPr>
              <a:t>lists</a:t>
            </a:r>
            <a:r>
              <a:rPr lang="pl-PL" sz="7200" dirty="0">
                <a:latin typeface="Calibri"/>
                <a:ea typeface="Calibri"/>
                <a:cs typeface="Calibri"/>
                <a:sym typeface="Calibri"/>
              </a:rPr>
              <a:t> of </a:t>
            </a:r>
            <a:r>
              <a:rPr lang="pl-PL" sz="7200" dirty="0" err="1">
                <a:latin typeface="Calibri"/>
                <a:ea typeface="Calibri"/>
                <a:cs typeface="Calibri"/>
                <a:sym typeface="Calibri"/>
              </a:rPr>
              <a:t>candidates</a:t>
            </a:r>
            <a:r>
              <a:rPr lang="pl-PL" sz="7200" dirty="0">
                <a:latin typeface="Calibri"/>
                <a:ea typeface="Calibri"/>
                <a:cs typeface="Calibri"/>
                <a:sym typeface="Calibri"/>
              </a:rPr>
              <a:t> for </a:t>
            </a:r>
            <a:r>
              <a:rPr lang="pl-PL" sz="7200" dirty="0" err="1">
                <a:latin typeface="Calibri"/>
                <a:ea typeface="Calibri"/>
                <a:cs typeface="Calibri"/>
                <a:sym typeface="Calibri"/>
              </a:rPr>
              <a:t>mobilities</a:t>
            </a:r>
            <a:r>
              <a:rPr lang="pl-PL" sz="7200" dirty="0">
                <a:latin typeface="Calibri"/>
                <a:ea typeface="Calibri"/>
                <a:cs typeface="Calibri"/>
                <a:sym typeface="Calibri"/>
              </a:rPr>
              <a:t> </a:t>
            </a:r>
            <a:r>
              <a:rPr lang="pl-PL" sz="7200" dirty="0" err="1">
                <a:latin typeface="Calibri"/>
                <a:ea typeface="Calibri"/>
                <a:cs typeface="Calibri"/>
                <a:sym typeface="Calibri"/>
              </a:rPr>
              <a:t>at</a:t>
            </a:r>
            <a:r>
              <a:rPr lang="pl-PL" sz="7200" dirty="0">
                <a:latin typeface="Calibri"/>
                <a:ea typeface="Calibri"/>
                <a:cs typeface="Calibri"/>
                <a:sym typeface="Calibri"/>
              </a:rPr>
              <a:t> the </a:t>
            </a:r>
            <a:r>
              <a:rPr lang="pl-PL" sz="7200" dirty="0" err="1">
                <a:latin typeface="Calibri"/>
                <a:ea typeface="Calibri"/>
                <a:cs typeface="Calibri"/>
                <a:sym typeface="Calibri"/>
              </a:rPr>
              <a:t>faculties</a:t>
            </a:r>
            <a:r>
              <a:rPr lang="pl-PL" sz="7200" dirty="0">
                <a:latin typeface="Calibri"/>
                <a:ea typeface="Calibri"/>
                <a:cs typeface="Calibri"/>
                <a:sym typeface="Calibri"/>
              </a:rPr>
              <a:t>, </a:t>
            </a:r>
            <a:r>
              <a:rPr lang="pl-PL" sz="7200" dirty="0" err="1">
                <a:latin typeface="Calibri"/>
                <a:ea typeface="Calibri"/>
                <a:cs typeface="Calibri"/>
                <a:sym typeface="Calibri"/>
              </a:rPr>
              <a:t>including</a:t>
            </a:r>
            <a:r>
              <a:rPr lang="pl-PL" sz="7200" dirty="0">
                <a:latin typeface="Calibri"/>
                <a:ea typeface="Calibri"/>
                <a:cs typeface="Calibri"/>
                <a:sym typeface="Calibri"/>
              </a:rPr>
              <a:t> </a:t>
            </a:r>
            <a:r>
              <a:rPr lang="pl-PL" sz="7200" dirty="0" err="1">
                <a:latin typeface="Calibri"/>
                <a:ea typeface="Calibri"/>
                <a:cs typeface="Calibri"/>
                <a:sym typeface="Calibri"/>
              </a:rPr>
              <a:t>reserve</a:t>
            </a:r>
            <a:r>
              <a:rPr lang="pl-PL" sz="7200" dirty="0">
                <a:latin typeface="Calibri"/>
                <a:ea typeface="Calibri"/>
                <a:cs typeface="Calibri"/>
                <a:sym typeface="Calibri"/>
              </a:rPr>
              <a:t> </a:t>
            </a:r>
            <a:r>
              <a:rPr lang="pl-PL" sz="7200" dirty="0" err="1">
                <a:latin typeface="Calibri"/>
                <a:ea typeface="Calibri"/>
                <a:cs typeface="Calibri"/>
                <a:sym typeface="Calibri"/>
              </a:rPr>
              <a:t>lists</a:t>
            </a:r>
            <a:endParaRPr dirty="0"/>
          </a:p>
          <a:p>
            <a:pPr marL="342900" lvl="0" indent="-263525" algn="l" rtl="0">
              <a:lnSpc>
                <a:spcPct val="100000"/>
              </a:lnSpc>
              <a:spcBef>
                <a:spcPts val="1000"/>
              </a:spcBef>
              <a:spcAft>
                <a:spcPts val="0"/>
              </a:spcAft>
              <a:buClr>
                <a:srgbClr val="8DA2CD"/>
              </a:buClr>
              <a:buSzPct val="100000"/>
              <a:buFont typeface="Noto Sans Symbols"/>
              <a:buNone/>
            </a:pPr>
            <a:endParaRPr sz="5000" dirty="0">
              <a:latin typeface="Calibri"/>
              <a:ea typeface="Calibri"/>
              <a:cs typeface="Calibri"/>
              <a:sym typeface="Calibri"/>
            </a:endParaRPr>
          </a:p>
          <a:p>
            <a:pPr marL="342900" lvl="0" indent="-342900" algn="l" rtl="0">
              <a:lnSpc>
                <a:spcPct val="100000"/>
              </a:lnSpc>
              <a:spcBef>
                <a:spcPts val="1000"/>
              </a:spcBef>
              <a:spcAft>
                <a:spcPts val="0"/>
              </a:spcAft>
              <a:buClr>
                <a:srgbClr val="8DA2CD"/>
              </a:buClr>
              <a:buSzPct val="100000"/>
              <a:buFont typeface="Noto Sans Symbols"/>
              <a:buChar char="▪"/>
            </a:pPr>
            <a:r>
              <a:rPr lang="pl-PL" sz="7200" b="1" dirty="0">
                <a:solidFill>
                  <a:srgbClr val="FFC000"/>
                </a:solidFill>
                <a:latin typeface="Calibri"/>
                <a:ea typeface="Calibri"/>
                <a:cs typeface="Calibri"/>
                <a:sym typeface="Calibri"/>
              </a:rPr>
              <a:t>March 23, 2025 -</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information</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meeting</a:t>
            </a:r>
            <a:r>
              <a:rPr lang="pl-PL" sz="7200" dirty="0">
                <a:solidFill>
                  <a:srgbClr val="FFC000"/>
                </a:solidFill>
                <a:latin typeface="Calibri"/>
                <a:ea typeface="Calibri"/>
                <a:cs typeface="Calibri"/>
                <a:sym typeface="Calibri"/>
              </a:rPr>
              <a:t> for </a:t>
            </a:r>
            <a:r>
              <a:rPr lang="pl-PL" sz="7200" dirty="0" err="1">
                <a:solidFill>
                  <a:srgbClr val="FFC000"/>
                </a:solidFill>
                <a:latin typeface="Calibri"/>
                <a:ea typeface="Calibri"/>
                <a:cs typeface="Calibri"/>
                <a:sym typeface="Calibri"/>
              </a:rPr>
              <a:t>pre-qualified</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students</a:t>
            </a:r>
            <a:r>
              <a:rPr lang="pl-PL" sz="7200" dirty="0">
                <a:solidFill>
                  <a:srgbClr val="FFC000"/>
                </a:solidFill>
                <a:latin typeface="Calibri"/>
                <a:ea typeface="Calibri"/>
                <a:cs typeface="Calibri"/>
                <a:sym typeface="Calibri"/>
              </a:rPr>
              <a:t>*</a:t>
            </a:r>
            <a:endParaRPr dirty="0">
              <a:solidFill>
                <a:srgbClr val="FFC000"/>
              </a:solidFill>
            </a:endParaRPr>
          </a:p>
          <a:p>
            <a:pPr marL="342900" lvl="0" indent="-263525" algn="l" rtl="0">
              <a:lnSpc>
                <a:spcPct val="100000"/>
              </a:lnSpc>
              <a:spcBef>
                <a:spcPts val="1000"/>
              </a:spcBef>
              <a:spcAft>
                <a:spcPts val="0"/>
              </a:spcAft>
              <a:buClr>
                <a:srgbClr val="8DA2CD"/>
              </a:buClr>
              <a:buSzPct val="100000"/>
              <a:buFont typeface="Noto Sans Symbols"/>
              <a:buNone/>
            </a:pPr>
            <a:endParaRPr sz="5000" dirty="0">
              <a:latin typeface="Calibri"/>
              <a:ea typeface="Calibri"/>
              <a:cs typeface="Calibri"/>
              <a:sym typeface="Calibri"/>
            </a:endParaRPr>
          </a:p>
          <a:p>
            <a:pPr marL="342900" lvl="0" indent="-342900" algn="l" rtl="0">
              <a:lnSpc>
                <a:spcPct val="100000"/>
              </a:lnSpc>
              <a:spcBef>
                <a:spcPts val="1000"/>
              </a:spcBef>
              <a:spcAft>
                <a:spcPts val="0"/>
              </a:spcAft>
              <a:buClr>
                <a:srgbClr val="8DA2CD"/>
              </a:buClr>
              <a:buSzPct val="100000"/>
              <a:buFont typeface="Noto Sans Symbols"/>
              <a:buChar char="▪"/>
            </a:pPr>
            <a:r>
              <a:rPr lang="pl-PL" sz="7200" b="1" dirty="0" err="1">
                <a:solidFill>
                  <a:srgbClr val="FFC000"/>
                </a:solidFill>
                <a:latin typeface="Calibri"/>
                <a:ea typeface="Calibri"/>
                <a:cs typeface="Calibri"/>
                <a:sym typeface="Calibri"/>
              </a:rPr>
              <a:t>April</a:t>
            </a:r>
            <a:r>
              <a:rPr lang="pl-PL" sz="7200" b="1" dirty="0">
                <a:solidFill>
                  <a:srgbClr val="FFC000"/>
                </a:solidFill>
                <a:latin typeface="Calibri"/>
                <a:ea typeface="Calibri"/>
                <a:cs typeface="Calibri"/>
                <a:sym typeface="Calibri"/>
              </a:rPr>
              <a:t> 30, 2025 </a:t>
            </a:r>
            <a:r>
              <a:rPr lang="pl-PL" sz="7200" dirty="0">
                <a:solidFill>
                  <a:srgbClr val="FFC000"/>
                </a:solidFill>
                <a:latin typeface="Calibri"/>
                <a:ea typeface="Calibri"/>
                <a:cs typeface="Calibri"/>
                <a:sym typeface="Calibri"/>
              </a:rPr>
              <a:t>– deadline for </a:t>
            </a:r>
            <a:r>
              <a:rPr lang="pl-PL" sz="7200" dirty="0" err="1">
                <a:solidFill>
                  <a:srgbClr val="FFC000"/>
                </a:solidFill>
                <a:latin typeface="Calibri"/>
                <a:ea typeface="Calibri"/>
                <a:cs typeface="Calibri"/>
                <a:sym typeface="Calibri"/>
              </a:rPr>
              <a:t>submission</a:t>
            </a:r>
            <a:r>
              <a:rPr lang="pl-PL" sz="7200" dirty="0">
                <a:solidFill>
                  <a:srgbClr val="FFC000"/>
                </a:solidFill>
                <a:latin typeface="Calibri"/>
                <a:ea typeface="Calibri"/>
                <a:cs typeface="Calibri"/>
                <a:sym typeface="Calibri"/>
              </a:rPr>
              <a:t> of </a:t>
            </a:r>
            <a:r>
              <a:rPr lang="pl-PL" sz="7200" dirty="0" err="1">
                <a:solidFill>
                  <a:srgbClr val="FFC000"/>
                </a:solidFill>
                <a:latin typeface="Calibri"/>
                <a:ea typeface="Calibri"/>
                <a:cs typeface="Calibri"/>
                <a:sym typeface="Calibri"/>
              </a:rPr>
              <a:t>application</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forms</a:t>
            </a:r>
            <a:r>
              <a:rPr lang="pl-PL" sz="7200" dirty="0">
                <a:solidFill>
                  <a:srgbClr val="FFC000"/>
                </a:solidFill>
                <a:latin typeface="Calibri"/>
                <a:ea typeface="Calibri"/>
                <a:cs typeface="Calibri"/>
                <a:sym typeface="Calibri"/>
              </a:rPr>
              <a:t> in the IRC system (</a:t>
            </a:r>
            <a:r>
              <a:rPr lang="pl-PL" sz="7200" dirty="0" err="1">
                <a:solidFill>
                  <a:srgbClr val="FFC000"/>
                </a:solidFill>
                <a:latin typeface="Calibri"/>
                <a:ea typeface="Calibri"/>
                <a:cs typeface="Calibri"/>
                <a:sym typeface="Calibri"/>
              </a:rPr>
              <a:t>whole</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academic</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year</a:t>
            </a:r>
            <a:r>
              <a:rPr lang="pl-PL" sz="7200" dirty="0">
                <a:solidFill>
                  <a:srgbClr val="FFC000"/>
                </a:solidFill>
                <a:latin typeface="Calibri"/>
                <a:ea typeface="Calibri"/>
                <a:cs typeface="Calibri"/>
                <a:sym typeface="Calibri"/>
              </a:rPr>
              <a:t> and a </a:t>
            </a:r>
            <a:r>
              <a:rPr lang="pl-PL" sz="7200" dirty="0" err="1">
                <a:solidFill>
                  <a:srgbClr val="FFC000"/>
                </a:solidFill>
                <a:latin typeface="Calibri"/>
                <a:ea typeface="Calibri"/>
                <a:cs typeface="Calibri"/>
                <a:sym typeface="Calibri"/>
              </a:rPr>
              <a:t>winter</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semester</a:t>
            </a:r>
            <a:r>
              <a:rPr lang="pl-PL" sz="7200" dirty="0">
                <a:solidFill>
                  <a:srgbClr val="FFC000"/>
                </a:solidFill>
                <a:latin typeface="Calibri"/>
                <a:ea typeface="Calibri"/>
                <a:cs typeface="Calibri"/>
                <a:sym typeface="Calibri"/>
              </a:rPr>
              <a:t>)</a:t>
            </a:r>
            <a:endParaRPr dirty="0">
              <a:solidFill>
                <a:srgbClr val="FFC000"/>
              </a:solidFill>
            </a:endParaRPr>
          </a:p>
          <a:p>
            <a:pPr marL="342900" lvl="0" indent="-263525" algn="l" rtl="0">
              <a:lnSpc>
                <a:spcPct val="100000"/>
              </a:lnSpc>
              <a:spcBef>
                <a:spcPts val="1000"/>
              </a:spcBef>
              <a:spcAft>
                <a:spcPts val="0"/>
              </a:spcAft>
              <a:buClr>
                <a:srgbClr val="8DA2CD"/>
              </a:buClr>
              <a:buSzPct val="100000"/>
              <a:buFont typeface="Noto Sans Symbols"/>
              <a:buNone/>
            </a:pPr>
            <a:endParaRPr sz="5000" dirty="0">
              <a:latin typeface="Calibri"/>
              <a:ea typeface="Calibri"/>
              <a:cs typeface="Calibri"/>
              <a:sym typeface="Calibri"/>
            </a:endParaRPr>
          </a:p>
          <a:p>
            <a:pPr marL="342900" lvl="0" indent="-342900" algn="l" rtl="0">
              <a:lnSpc>
                <a:spcPct val="100000"/>
              </a:lnSpc>
              <a:spcBef>
                <a:spcPts val="1000"/>
              </a:spcBef>
              <a:spcAft>
                <a:spcPts val="0"/>
              </a:spcAft>
              <a:buClr>
                <a:srgbClr val="8DA2CD"/>
              </a:buClr>
              <a:buSzPct val="100000"/>
              <a:buFont typeface="Noto Sans Symbols"/>
              <a:buChar char="▪"/>
            </a:pPr>
            <a:r>
              <a:rPr lang="pl-PL" sz="7200" b="1" dirty="0" err="1">
                <a:solidFill>
                  <a:srgbClr val="FFC000"/>
                </a:solidFill>
                <a:latin typeface="Calibri"/>
                <a:ea typeface="Calibri"/>
                <a:cs typeface="Calibri"/>
                <a:sym typeface="Calibri"/>
              </a:rPr>
              <a:t>November</a:t>
            </a:r>
            <a:r>
              <a:rPr lang="pl-PL" sz="7200" b="1" dirty="0">
                <a:solidFill>
                  <a:srgbClr val="FFC000"/>
                </a:solidFill>
                <a:latin typeface="Calibri"/>
                <a:ea typeface="Calibri"/>
                <a:cs typeface="Calibri"/>
                <a:sym typeface="Calibri"/>
              </a:rPr>
              <a:t> 30, 2025 </a:t>
            </a:r>
            <a:r>
              <a:rPr lang="pl-PL" sz="7200" dirty="0">
                <a:solidFill>
                  <a:srgbClr val="FFC000"/>
                </a:solidFill>
                <a:latin typeface="Calibri"/>
                <a:ea typeface="Calibri"/>
                <a:cs typeface="Calibri"/>
                <a:sym typeface="Calibri"/>
              </a:rPr>
              <a:t>– deadline for </a:t>
            </a:r>
            <a:r>
              <a:rPr lang="pl-PL" sz="7200" dirty="0" err="1">
                <a:solidFill>
                  <a:srgbClr val="FFC000"/>
                </a:solidFill>
                <a:latin typeface="Calibri"/>
                <a:ea typeface="Calibri"/>
                <a:cs typeface="Calibri"/>
                <a:sym typeface="Calibri"/>
              </a:rPr>
              <a:t>submission</a:t>
            </a:r>
            <a:r>
              <a:rPr lang="pl-PL" sz="7200" dirty="0">
                <a:solidFill>
                  <a:srgbClr val="FFC000"/>
                </a:solidFill>
                <a:latin typeface="Calibri"/>
                <a:ea typeface="Calibri"/>
                <a:cs typeface="Calibri"/>
                <a:sym typeface="Calibri"/>
              </a:rPr>
              <a:t> of </a:t>
            </a:r>
            <a:r>
              <a:rPr lang="pl-PL" sz="7200" dirty="0" err="1">
                <a:solidFill>
                  <a:srgbClr val="FFC000"/>
                </a:solidFill>
                <a:latin typeface="Calibri"/>
                <a:ea typeface="Calibri"/>
                <a:cs typeface="Calibri"/>
                <a:sym typeface="Calibri"/>
              </a:rPr>
              <a:t>application</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forms</a:t>
            </a:r>
            <a:r>
              <a:rPr lang="pl-PL" sz="7200" dirty="0">
                <a:solidFill>
                  <a:srgbClr val="FFC000"/>
                </a:solidFill>
                <a:latin typeface="Calibri"/>
                <a:ea typeface="Calibri"/>
                <a:cs typeface="Calibri"/>
                <a:sym typeface="Calibri"/>
              </a:rPr>
              <a:t> in the IRC system (</a:t>
            </a:r>
            <a:r>
              <a:rPr lang="pl-PL" sz="7200" dirty="0" err="1">
                <a:solidFill>
                  <a:srgbClr val="FFC000"/>
                </a:solidFill>
                <a:latin typeface="Calibri"/>
                <a:ea typeface="Calibri"/>
                <a:cs typeface="Calibri"/>
                <a:sym typeface="Calibri"/>
              </a:rPr>
              <a:t>whole</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academic</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year</a:t>
            </a:r>
            <a:r>
              <a:rPr lang="pl-PL" sz="7200" dirty="0">
                <a:solidFill>
                  <a:srgbClr val="FFC000"/>
                </a:solidFill>
                <a:latin typeface="Calibri"/>
                <a:ea typeface="Calibri"/>
                <a:cs typeface="Calibri"/>
                <a:sym typeface="Calibri"/>
              </a:rPr>
              <a:t> and a </a:t>
            </a:r>
            <a:r>
              <a:rPr lang="pl-PL" sz="7200" dirty="0" err="1">
                <a:solidFill>
                  <a:srgbClr val="FFC000"/>
                </a:solidFill>
                <a:latin typeface="Calibri"/>
                <a:ea typeface="Calibri"/>
                <a:cs typeface="Calibri"/>
                <a:sym typeface="Calibri"/>
              </a:rPr>
              <a:t>winter</a:t>
            </a:r>
            <a:r>
              <a:rPr lang="pl-PL" sz="7200" dirty="0">
                <a:solidFill>
                  <a:srgbClr val="FFC000"/>
                </a:solidFill>
                <a:latin typeface="Calibri"/>
                <a:ea typeface="Calibri"/>
                <a:cs typeface="Calibri"/>
                <a:sym typeface="Calibri"/>
              </a:rPr>
              <a:t> </a:t>
            </a:r>
            <a:r>
              <a:rPr lang="pl-PL" sz="7200" dirty="0" err="1">
                <a:solidFill>
                  <a:srgbClr val="FFC000"/>
                </a:solidFill>
                <a:latin typeface="Calibri"/>
                <a:ea typeface="Calibri"/>
                <a:cs typeface="Calibri"/>
                <a:sym typeface="Calibri"/>
              </a:rPr>
              <a:t>semester</a:t>
            </a:r>
            <a:r>
              <a:rPr lang="pl-PL" sz="7200" dirty="0">
                <a:solidFill>
                  <a:srgbClr val="FFC000"/>
                </a:solidFill>
                <a:latin typeface="Calibri"/>
                <a:ea typeface="Calibri"/>
                <a:cs typeface="Calibri"/>
                <a:sym typeface="Calibri"/>
              </a:rPr>
              <a:t>)</a:t>
            </a:r>
          </a:p>
          <a:p>
            <a:pPr marL="0" lvl="0" indent="0" algn="l" rtl="0">
              <a:lnSpc>
                <a:spcPct val="100000"/>
              </a:lnSpc>
              <a:spcBef>
                <a:spcPts val="1000"/>
              </a:spcBef>
              <a:spcAft>
                <a:spcPts val="0"/>
              </a:spcAft>
              <a:buClr>
                <a:srgbClr val="8DA2CD"/>
              </a:buClr>
              <a:buSzPct val="100000"/>
            </a:pPr>
            <a:r>
              <a:rPr lang="pl-PL" sz="5400" b="1" dirty="0">
                <a:solidFill>
                  <a:srgbClr val="FFC000"/>
                </a:solidFill>
              </a:rPr>
              <a:t>NOTE: </a:t>
            </a:r>
            <a:r>
              <a:rPr lang="en-US" sz="5400" dirty="0"/>
              <a:t>The original documents must be submitted to CRM on the day of signing the financial agreement (no earlier than 3 weeks before the planned departure).</a:t>
            </a:r>
            <a:endParaRPr lang="pl-PL" sz="72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pPr>
            <a:r>
              <a:rPr lang="pl-PL" sz="3600" dirty="0">
                <a:solidFill>
                  <a:srgbClr val="FF0000"/>
                </a:solidFill>
                <a:latin typeface="Calibri"/>
                <a:ea typeface="Calibri"/>
                <a:cs typeface="Calibri"/>
                <a:sym typeface="Calibri"/>
              </a:rPr>
              <a:t>*the </a:t>
            </a:r>
            <a:r>
              <a:rPr lang="pl-PL" sz="3600" dirty="0" err="1">
                <a:solidFill>
                  <a:srgbClr val="FF0000"/>
                </a:solidFill>
                <a:latin typeface="Calibri"/>
                <a:ea typeface="Calibri"/>
                <a:cs typeface="Calibri"/>
                <a:sym typeface="Calibri"/>
              </a:rPr>
              <a:t>date</a:t>
            </a:r>
            <a:r>
              <a:rPr lang="pl-PL" sz="3600" dirty="0">
                <a:solidFill>
                  <a:srgbClr val="FF0000"/>
                </a:solidFill>
                <a:latin typeface="Calibri"/>
                <a:ea typeface="Calibri"/>
                <a:cs typeface="Calibri"/>
                <a:sym typeface="Calibri"/>
              </a:rPr>
              <a:t> </a:t>
            </a:r>
            <a:r>
              <a:rPr lang="pl-PL" sz="3600" dirty="0" err="1">
                <a:solidFill>
                  <a:srgbClr val="FF0000"/>
                </a:solidFill>
                <a:latin typeface="Calibri"/>
                <a:ea typeface="Calibri"/>
                <a:cs typeface="Calibri"/>
                <a:sym typeface="Calibri"/>
              </a:rPr>
              <a:t>will</a:t>
            </a:r>
            <a:r>
              <a:rPr lang="pl-PL" sz="3600" dirty="0">
                <a:solidFill>
                  <a:srgbClr val="FF0000"/>
                </a:solidFill>
                <a:latin typeface="Calibri"/>
                <a:ea typeface="Calibri"/>
                <a:cs typeface="Calibri"/>
                <a:sym typeface="Calibri"/>
              </a:rPr>
              <a:t> be </a:t>
            </a:r>
            <a:r>
              <a:rPr lang="pl-PL" sz="3600" dirty="0" err="1">
                <a:solidFill>
                  <a:srgbClr val="FF0000"/>
                </a:solidFill>
                <a:latin typeface="Calibri"/>
                <a:ea typeface="Calibri"/>
                <a:cs typeface="Calibri"/>
                <a:sym typeface="Calibri"/>
              </a:rPr>
              <a:t>confirmed</a:t>
            </a:r>
            <a:endParaRPr sz="3600" dirty="0">
              <a:solidFill>
                <a:srgbClr val="FF0000"/>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r>
              <a:rPr lang="pl-PL" sz="2200" dirty="0">
                <a:solidFill>
                  <a:schemeClr val="dk1"/>
                </a:solidFill>
                <a:latin typeface="Calibri"/>
                <a:ea typeface="Calibri"/>
                <a:cs typeface="Calibri"/>
                <a:sym typeface="Calibri"/>
              </a:rPr>
              <a:t>  Wydziałowych</a:t>
            </a:r>
            <a:endParaRPr sz="2200" dirty="0"/>
          </a:p>
          <a:p>
            <a:pPr marL="0" lvl="0" indent="0" algn="l" rtl="0">
              <a:lnSpc>
                <a:spcPct val="120000"/>
              </a:lnSpc>
              <a:spcBef>
                <a:spcPts val="1000"/>
              </a:spcBef>
              <a:spcAft>
                <a:spcPts val="0"/>
              </a:spcAft>
              <a:buClr>
                <a:srgbClr val="8DA2CD"/>
              </a:buClr>
              <a:buSzPct val="100000"/>
              <a:buNone/>
            </a:pPr>
            <a:br>
              <a:rPr lang="pl-PL" sz="2400" dirty="0">
                <a:latin typeface="Calibri"/>
                <a:ea typeface="Calibri"/>
                <a:cs typeface="Calibri"/>
                <a:sym typeface="Calibri"/>
              </a:rPr>
            </a:br>
            <a:br>
              <a:rPr lang="pl-PL" sz="2400" b="1"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solidFill>
                <a:schemeClr val="lt1"/>
              </a:solidFill>
              <a:latin typeface="Calibri"/>
              <a:ea typeface="Calibri"/>
              <a:cs typeface="Calibri"/>
              <a:sym typeface="Calibri"/>
            </a:endParaRPr>
          </a:p>
        </p:txBody>
      </p:sp>
      <p:pic>
        <p:nvPicPr>
          <p:cNvPr id="7" name="Picture 2" descr="https://ci3.googleusercontent.com/mail-sig/AIorK4w5zfA6nSi5BD-pCM5XXme7JQf64gsqA_L7gOmsYoXFYHMqNHvY1_GU9gLgUDOLa8IoIdpCEdZj1FEi">
            <a:extLst>
              <a:ext uri="{FF2B5EF4-FFF2-40B4-BE49-F238E27FC236}">
                <a16:creationId xmlns:a16="http://schemas.microsoft.com/office/drawing/2014/main" id="{CB10AF65-39B3-4328-A72B-BC62EE065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0"/>
          <p:cNvSpPr/>
          <p:nvPr/>
        </p:nvSpPr>
        <p:spPr>
          <a:xfrm flipH="1">
            <a:off x="0" y="4498494"/>
            <a:ext cx="2470920" cy="2359506"/>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175" name="Google Shape;175;p10"/>
          <p:cNvSpPr txBox="1">
            <a:spLocks noGrp="1"/>
          </p:cNvSpPr>
          <p:nvPr>
            <p:ph type="title"/>
          </p:nvPr>
        </p:nvSpPr>
        <p:spPr>
          <a:xfrm>
            <a:off x="2891742" y="179970"/>
            <a:ext cx="9233201" cy="739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WHERE TO APPLY</a:t>
            </a:r>
            <a:r>
              <a:rPr lang="pl-PL" sz="3200" b="1" dirty="0">
                <a:solidFill>
                  <a:srgbClr val="2B6CA7"/>
                </a:solidFill>
                <a:latin typeface="Calibri" panose="020F0502020204030204" pitchFamily="34" charset="0"/>
                <a:cs typeface="Calibri" panose="020F0502020204030204" pitchFamily="34" charset="0"/>
                <a:sym typeface="Audiowide"/>
              </a:rPr>
              <a:t>?</a:t>
            </a:r>
            <a:endParaRPr sz="1600" b="1" dirty="0">
              <a:solidFill>
                <a:srgbClr val="2B6CA7"/>
              </a:solidFill>
              <a:latin typeface="Calibri" panose="020F0502020204030204" pitchFamily="34" charset="0"/>
              <a:cs typeface="Calibri" panose="020F0502020204030204" pitchFamily="34" charset="0"/>
              <a:sym typeface="Audiowide"/>
            </a:endParaRPr>
          </a:p>
        </p:txBody>
      </p:sp>
      <p:pic>
        <p:nvPicPr>
          <p:cNvPr id="176" name="Google Shape;176;p10"/>
          <p:cNvPicPr preferRelativeResize="0"/>
          <p:nvPr/>
        </p:nvPicPr>
        <p:blipFill rotWithShape="1">
          <a:blip r:embed="rId3">
            <a:alphaModFix/>
          </a:blip>
          <a:srcRect/>
          <a:stretch/>
        </p:blipFill>
        <p:spPr>
          <a:xfrm>
            <a:off x="-12766" y="0"/>
            <a:ext cx="2469496" cy="4509119"/>
          </a:xfrm>
          <a:prstGeom prst="rect">
            <a:avLst/>
          </a:prstGeom>
          <a:noFill/>
          <a:ln>
            <a:noFill/>
          </a:ln>
        </p:spPr>
      </p:pic>
      <p:sp>
        <p:nvSpPr>
          <p:cNvPr id="177" name="Google Shape;177;p10"/>
          <p:cNvSpPr txBox="1">
            <a:spLocks noGrp="1"/>
          </p:cNvSpPr>
          <p:nvPr>
            <p:ph type="body" idx="1"/>
          </p:nvPr>
        </p:nvSpPr>
        <p:spPr>
          <a:xfrm>
            <a:off x="2554224" y="1280160"/>
            <a:ext cx="9570719" cy="5526838"/>
          </a:xfrm>
          <a:prstGeom prst="rect">
            <a:avLst/>
          </a:prstGeom>
          <a:noFill/>
          <a:ln>
            <a:noFill/>
          </a:ln>
        </p:spPr>
        <p:txBody>
          <a:bodyPr spcFirstLastPara="1" wrap="square" lIns="91425" tIns="45700" rIns="91425" bIns="45700" anchor="t" anchorCtr="0">
            <a:normAutofit fontScale="25000" lnSpcReduction="20000"/>
          </a:bodyPr>
          <a:lstStyle/>
          <a:p>
            <a:pPr marL="457200" lvl="0" indent="-457200" algn="l" rtl="0">
              <a:lnSpc>
                <a:spcPct val="100000"/>
              </a:lnSpc>
              <a:spcBef>
                <a:spcPts val="0"/>
              </a:spcBef>
              <a:spcAft>
                <a:spcPts val="0"/>
              </a:spcAft>
              <a:buClr>
                <a:srgbClr val="8DA2CD"/>
              </a:buClr>
              <a:buSzPct val="112500"/>
              <a:buAutoNum type="arabicPeriod"/>
            </a:pPr>
            <a:r>
              <a:rPr lang="pl-PL" sz="6400" b="1" dirty="0">
                <a:solidFill>
                  <a:srgbClr val="538CD5"/>
                </a:solidFill>
                <a:latin typeface="Calibri"/>
                <a:ea typeface="Calibri"/>
                <a:cs typeface="Calibri"/>
                <a:sym typeface="Calibri"/>
              </a:rPr>
              <a:t>STAGE: choice of partner </a:t>
            </a:r>
            <a:r>
              <a:rPr lang="pl-PL" sz="6400" b="1" dirty="0" err="1">
                <a:solidFill>
                  <a:srgbClr val="538CD5"/>
                </a:solidFill>
                <a:latin typeface="Calibri"/>
                <a:ea typeface="Calibri"/>
                <a:cs typeface="Calibri"/>
                <a:sym typeface="Calibri"/>
              </a:rPr>
              <a:t>university</a:t>
            </a:r>
            <a:r>
              <a:rPr lang="pl-PL" sz="6400" b="1" dirty="0">
                <a:solidFill>
                  <a:srgbClr val="538CD5"/>
                </a:solidFill>
                <a:latin typeface="Calibri"/>
                <a:ea typeface="Calibri"/>
                <a:cs typeface="Calibri"/>
                <a:sym typeface="Calibri"/>
              </a:rPr>
              <a:t>, </a:t>
            </a:r>
            <a:r>
              <a:rPr lang="pl-PL" sz="6400" b="1" dirty="0" err="1">
                <a:solidFill>
                  <a:srgbClr val="538CD5"/>
                </a:solidFill>
                <a:latin typeface="Calibri"/>
                <a:ea typeface="Calibri"/>
                <a:cs typeface="Calibri"/>
                <a:sym typeface="Calibri"/>
              </a:rPr>
              <a:t>contacting</a:t>
            </a:r>
            <a:r>
              <a:rPr lang="pl-PL" sz="6400" b="1" dirty="0">
                <a:solidFill>
                  <a:srgbClr val="538CD5"/>
                </a:solidFill>
                <a:latin typeface="Calibri"/>
                <a:ea typeface="Calibri"/>
                <a:cs typeface="Calibri"/>
                <a:sym typeface="Calibri"/>
              </a:rPr>
              <a:t> </a:t>
            </a:r>
            <a:r>
              <a:rPr lang="pl-PL" sz="6400" b="1" dirty="0" err="1">
                <a:solidFill>
                  <a:srgbClr val="538CD5"/>
                </a:solidFill>
                <a:latin typeface="Calibri"/>
                <a:ea typeface="Calibri"/>
                <a:cs typeface="Calibri"/>
                <a:sym typeface="Calibri"/>
              </a:rPr>
              <a:t>Faculty</a:t>
            </a:r>
            <a:r>
              <a:rPr lang="pl-PL" sz="6400" b="1" dirty="0">
                <a:solidFill>
                  <a:srgbClr val="538CD5"/>
                </a:solidFill>
                <a:latin typeface="Calibri"/>
                <a:ea typeface="Calibri"/>
                <a:cs typeface="Calibri"/>
                <a:sym typeface="Calibri"/>
              </a:rPr>
              <a:t> </a:t>
            </a:r>
            <a:r>
              <a:rPr lang="pl-PL" sz="6400" b="1" dirty="0" err="1">
                <a:solidFill>
                  <a:srgbClr val="538CD5"/>
                </a:solidFill>
                <a:latin typeface="Calibri"/>
                <a:ea typeface="Calibri"/>
                <a:cs typeface="Calibri"/>
                <a:sym typeface="Calibri"/>
              </a:rPr>
              <a:t>Coordinators</a:t>
            </a:r>
            <a:r>
              <a:rPr lang="pl-PL" sz="6400" b="1" dirty="0">
                <a:solidFill>
                  <a:srgbClr val="538CD5"/>
                </a:solidFill>
                <a:latin typeface="Calibri"/>
                <a:ea typeface="Calibri"/>
                <a:cs typeface="Calibri"/>
                <a:sym typeface="Calibri"/>
              </a:rPr>
              <a:t> </a:t>
            </a:r>
            <a:endParaRPr sz="6400" b="1" dirty="0">
              <a:solidFill>
                <a:srgbClr val="538CD5"/>
              </a:solidFill>
              <a:latin typeface="Calibri"/>
              <a:ea typeface="Calibri"/>
              <a:cs typeface="Calibri"/>
              <a:sym typeface="Calibri"/>
            </a:endParaRPr>
          </a:p>
          <a:p>
            <a:pPr marL="457200" lvl="0" indent="0" algn="l" rtl="0">
              <a:lnSpc>
                <a:spcPct val="100000"/>
              </a:lnSpc>
              <a:spcBef>
                <a:spcPts val="0"/>
              </a:spcBef>
              <a:spcAft>
                <a:spcPts val="0"/>
              </a:spcAft>
              <a:buNone/>
            </a:pPr>
            <a:endParaRPr sz="6200" dirty="0">
              <a:latin typeface="Calibri"/>
              <a:ea typeface="Calibri"/>
              <a:cs typeface="Calibri"/>
              <a:sym typeface="Calibri"/>
            </a:endParaRPr>
          </a:p>
          <a:p>
            <a:pPr marL="457200" lvl="0" indent="0" algn="l" rtl="0">
              <a:lnSpc>
                <a:spcPct val="100000"/>
              </a:lnSpc>
              <a:spcBef>
                <a:spcPts val="0"/>
              </a:spcBef>
              <a:spcAft>
                <a:spcPts val="0"/>
              </a:spcAft>
              <a:buNone/>
            </a:pPr>
            <a:r>
              <a:rPr lang="pl-PL" sz="6200" dirty="0" err="1">
                <a:latin typeface="Calibri"/>
                <a:ea typeface="Calibri"/>
                <a:cs typeface="Calibri"/>
                <a:sym typeface="Calibri"/>
              </a:rPr>
              <a:t>Submit</a:t>
            </a:r>
            <a:r>
              <a:rPr lang="pl-PL" sz="6200" dirty="0">
                <a:latin typeface="Calibri"/>
                <a:ea typeface="Calibri"/>
                <a:cs typeface="Calibri"/>
                <a:sym typeface="Calibri"/>
              </a:rPr>
              <a:t> the </a:t>
            </a:r>
            <a:r>
              <a:rPr lang="pl-PL" sz="6200" dirty="0" err="1">
                <a:latin typeface="Calibri"/>
                <a:ea typeface="Calibri"/>
                <a:cs typeface="Calibri"/>
                <a:sym typeface="Calibri"/>
              </a:rPr>
              <a:t>documents</a:t>
            </a:r>
            <a:r>
              <a:rPr lang="pl-PL" sz="6200" dirty="0">
                <a:latin typeface="Calibri"/>
                <a:ea typeface="Calibri"/>
                <a:cs typeface="Calibri"/>
                <a:sym typeface="Calibri"/>
              </a:rPr>
              <a:t> </a:t>
            </a:r>
            <a:r>
              <a:rPr lang="pl-PL" sz="6200" dirty="0" err="1">
                <a:latin typeface="Calibri"/>
                <a:ea typeface="Calibri"/>
                <a:cs typeface="Calibri"/>
                <a:sym typeface="Calibri"/>
              </a:rPr>
              <a:t>required</a:t>
            </a:r>
            <a:r>
              <a:rPr lang="pl-PL" sz="6200" dirty="0">
                <a:latin typeface="Calibri"/>
                <a:ea typeface="Calibri"/>
                <a:cs typeface="Calibri"/>
                <a:sym typeface="Calibri"/>
              </a:rPr>
              <a:t> </a:t>
            </a:r>
            <a:r>
              <a:rPr lang="pl-PL" sz="6200" u="sng" dirty="0">
                <a:latin typeface="Calibri"/>
                <a:ea typeface="Calibri"/>
                <a:cs typeface="Calibri"/>
                <a:sym typeface="Calibri"/>
              </a:rPr>
              <a:t>by the </a:t>
            </a:r>
            <a:r>
              <a:rPr lang="pl-PL" sz="6200" u="sng" dirty="0" err="1">
                <a:latin typeface="Calibri"/>
                <a:ea typeface="Calibri"/>
                <a:cs typeface="Calibri"/>
                <a:sym typeface="Calibri"/>
              </a:rPr>
              <a:t>Coordinators</a:t>
            </a:r>
            <a:endParaRPr u="sng" dirty="0"/>
          </a:p>
          <a:p>
            <a:pPr marL="0" lvl="0" indent="457200" algn="l" rtl="0">
              <a:lnSpc>
                <a:spcPct val="100000"/>
              </a:lnSpc>
              <a:spcBef>
                <a:spcPts val="1000"/>
              </a:spcBef>
              <a:spcAft>
                <a:spcPts val="0"/>
              </a:spcAft>
              <a:buClr>
                <a:srgbClr val="8DA2CD"/>
              </a:buClr>
              <a:buSzPct val="100000"/>
              <a:buNone/>
            </a:pPr>
            <a:r>
              <a:rPr lang="pl-PL" sz="6200" dirty="0">
                <a:latin typeface="Calibri"/>
                <a:ea typeface="Calibri"/>
                <a:cs typeface="Calibri"/>
                <a:sym typeface="Calibri"/>
              </a:rPr>
              <a:t>The </a:t>
            </a:r>
            <a:r>
              <a:rPr lang="pl-PL" sz="6200" dirty="0" err="1">
                <a:latin typeface="Calibri"/>
                <a:ea typeface="Calibri"/>
                <a:cs typeface="Calibri"/>
                <a:sym typeface="Calibri"/>
              </a:rPr>
              <a:t>names</a:t>
            </a:r>
            <a:r>
              <a:rPr lang="pl-PL" sz="6200" dirty="0">
                <a:latin typeface="Calibri"/>
                <a:ea typeface="Calibri"/>
                <a:cs typeface="Calibri"/>
                <a:sym typeface="Calibri"/>
              </a:rPr>
              <a:t> and </a:t>
            </a:r>
            <a:r>
              <a:rPr lang="pl-PL" sz="6200" dirty="0" err="1">
                <a:latin typeface="Calibri"/>
                <a:ea typeface="Calibri"/>
                <a:cs typeface="Calibri"/>
                <a:sym typeface="Calibri"/>
              </a:rPr>
              <a:t>addresses</a:t>
            </a:r>
            <a:r>
              <a:rPr lang="pl-PL" sz="6200" dirty="0">
                <a:latin typeface="Calibri"/>
                <a:ea typeface="Calibri"/>
                <a:cs typeface="Calibri"/>
                <a:sym typeface="Calibri"/>
              </a:rPr>
              <a:t> of the </a:t>
            </a:r>
            <a:r>
              <a:rPr lang="pl-PL" sz="6200" dirty="0" err="1">
                <a:latin typeface="Calibri"/>
                <a:ea typeface="Calibri"/>
                <a:cs typeface="Calibri"/>
                <a:sym typeface="Calibri"/>
              </a:rPr>
              <a:t>Coordinators</a:t>
            </a:r>
            <a:r>
              <a:rPr lang="pl-PL" sz="6200" dirty="0">
                <a:latin typeface="Calibri"/>
                <a:ea typeface="Calibri"/>
                <a:cs typeface="Calibri"/>
                <a:sym typeface="Calibri"/>
              </a:rPr>
              <a:t> </a:t>
            </a:r>
            <a:r>
              <a:rPr lang="pl-PL" sz="6200" dirty="0" err="1">
                <a:latin typeface="Calibri"/>
                <a:ea typeface="Calibri"/>
                <a:cs typeface="Calibri"/>
                <a:sym typeface="Calibri"/>
              </a:rPr>
              <a:t>can</a:t>
            </a:r>
            <a:r>
              <a:rPr lang="pl-PL" sz="6200" dirty="0">
                <a:latin typeface="Calibri"/>
                <a:ea typeface="Calibri"/>
                <a:cs typeface="Calibri"/>
                <a:sym typeface="Calibri"/>
              </a:rPr>
              <a:t> be </a:t>
            </a:r>
            <a:r>
              <a:rPr lang="pl-PL" sz="6200" dirty="0" err="1">
                <a:latin typeface="Calibri"/>
                <a:ea typeface="Calibri"/>
                <a:cs typeface="Calibri"/>
                <a:sym typeface="Calibri"/>
              </a:rPr>
              <a:t>found</a:t>
            </a:r>
            <a:r>
              <a:rPr lang="pl-PL" sz="6200" dirty="0">
                <a:latin typeface="Calibri"/>
                <a:ea typeface="Calibri"/>
                <a:cs typeface="Calibri"/>
                <a:sym typeface="Calibri"/>
              </a:rPr>
              <a:t> </a:t>
            </a:r>
            <a:r>
              <a:rPr lang="pl-PL" sz="6200" dirty="0" err="1">
                <a:latin typeface="Calibri"/>
                <a:ea typeface="Calibri"/>
                <a:cs typeface="Calibri"/>
                <a:sym typeface="Calibri"/>
              </a:rPr>
              <a:t>at</a:t>
            </a:r>
            <a:r>
              <a:rPr lang="pl-PL" sz="6200" dirty="0">
                <a:latin typeface="Calibri"/>
                <a:ea typeface="Calibri"/>
                <a:cs typeface="Calibri"/>
                <a:sym typeface="Calibri"/>
              </a:rPr>
              <a:t>:</a:t>
            </a:r>
            <a:endParaRPr dirty="0"/>
          </a:p>
          <a:p>
            <a:pPr marL="457200" lvl="0" indent="-430053" algn="l" rtl="0">
              <a:lnSpc>
                <a:spcPct val="100000"/>
              </a:lnSpc>
              <a:spcBef>
                <a:spcPts val="1000"/>
              </a:spcBef>
              <a:spcAft>
                <a:spcPts val="0"/>
              </a:spcAft>
              <a:buClr>
                <a:srgbClr val="BCC9D8"/>
              </a:buClr>
              <a:buSzPct val="90000"/>
              <a:buFont typeface="Audiowide"/>
              <a:buNone/>
            </a:pPr>
            <a:endParaRPr sz="19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19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19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6200" dirty="0">
              <a:latin typeface="Calibri"/>
              <a:ea typeface="Calibri"/>
              <a:cs typeface="Calibri"/>
              <a:sym typeface="Calibri"/>
            </a:endParaRPr>
          </a:p>
          <a:p>
            <a:pPr marL="342900" lvl="0" indent="-342900" algn="ctr" rtl="0">
              <a:lnSpc>
                <a:spcPct val="100000"/>
              </a:lnSpc>
              <a:spcBef>
                <a:spcPts val="0"/>
              </a:spcBef>
              <a:spcAft>
                <a:spcPts val="0"/>
              </a:spcAft>
              <a:buClr>
                <a:srgbClr val="538CD5"/>
              </a:buClr>
              <a:buSzPct val="314284"/>
              <a:buFont typeface="Noto Sans Symbols"/>
              <a:buChar char="⇒"/>
            </a:pPr>
            <a:endParaRPr dirty="0"/>
          </a:p>
          <a:p>
            <a:pPr marL="342900" lvl="0" indent="-203200" algn="ctr" rtl="0">
              <a:lnSpc>
                <a:spcPct val="100000"/>
              </a:lnSpc>
              <a:spcBef>
                <a:spcPts val="0"/>
              </a:spcBef>
              <a:spcAft>
                <a:spcPts val="0"/>
              </a:spcAft>
              <a:buClr>
                <a:srgbClr val="538CD5"/>
              </a:buClr>
              <a:buSzPct val="141935"/>
              <a:buFont typeface="Noto Sans Symbols"/>
              <a:buNone/>
            </a:pPr>
            <a:endParaRPr sz="6200" dirty="0">
              <a:solidFill>
                <a:srgbClr val="000000"/>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141935"/>
              <a:buNone/>
            </a:pPr>
            <a:endParaRPr sz="6200" dirty="0">
              <a:solidFill>
                <a:srgbClr val="000000"/>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141935"/>
              <a:buNone/>
            </a:pPr>
            <a:endParaRPr sz="6200" dirty="0">
              <a:solidFill>
                <a:srgbClr val="000000"/>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141935"/>
              <a:buNone/>
            </a:pPr>
            <a:endParaRPr lang="pl-PL" sz="6200" dirty="0">
              <a:solidFill>
                <a:srgbClr val="000000"/>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141935"/>
              <a:buNone/>
            </a:pPr>
            <a:endParaRPr lang="pl-PL" sz="6200" dirty="0">
              <a:solidFill>
                <a:srgbClr val="000000"/>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141935"/>
              <a:buNone/>
            </a:pPr>
            <a:r>
              <a:rPr lang="pl-PL" sz="6200" dirty="0">
                <a:solidFill>
                  <a:srgbClr val="000000"/>
                </a:solidFill>
                <a:latin typeface="Calibri"/>
                <a:ea typeface="Calibri"/>
                <a:cs typeface="Calibri"/>
                <a:sym typeface="Calibri"/>
              </a:rPr>
              <a:t>End of </a:t>
            </a:r>
            <a:r>
              <a:rPr lang="pl-PL" sz="6200" dirty="0" err="1">
                <a:solidFill>
                  <a:srgbClr val="000000"/>
                </a:solidFill>
                <a:latin typeface="Calibri"/>
                <a:ea typeface="Calibri"/>
                <a:cs typeface="Calibri"/>
                <a:sym typeface="Calibri"/>
              </a:rPr>
              <a:t>enrollment</a:t>
            </a:r>
            <a:r>
              <a:rPr lang="pl-PL" sz="6200" dirty="0">
                <a:solidFill>
                  <a:srgbClr val="000000"/>
                </a:solidFill>
                <a:latin typeface="Calibri"/>
                <a:ea typeface="Calibri"/>
                <a:cs typeface="Calibri"/>
                <a:sym typeface="Calibri"/>
              </a:rPr>
              <a:t> of </a:t>
            </a:r>
            <a:r>
              <a:rPr lang="pl-PL" sz="6200" dirty="0" err="1">
                <a:solidFill>
                  <a:srgbClr val="000000"/>
                </a:solidFill>
                <a:latin typeface="Calibri"/>
                <a:ea typeface="Calibri"/>
                <a:cs typeface="Calibri"/>
                <a:sym typeface="Calibri"/>
              </a:rPr>
              <a:t>students</a:t>
            </a:r>
            <a:r>
              <a:rPr lang="pl-PL" sz="6200" dirty="0">
                <a:solidFill>
                  <a:srgbClr val="000000"/>
                </a:solidFill>
                <a:latin typeface="Calibri"/>
                <a:ea typeface="Calibri"/>
                <a:cs typeface="Calibri"/>
                <a:sym typeface="Calibri"/>
              </a:rPr>
              <a:t> </a:t>
            </a:r>
            <a:r>
              <a:rPr lang="pl-PL" sz="6200" dirty="0" err="1">
                <a:solidFill>
                  <a:srgbClr val="000000"/>
                </a:solidFill>
                <a:latin typeface="Calibri"/>
                <a:ea typeface="Calibri"/>
                <a:cs typeface="Calibri"/>
                <a:sym typeface="Calibri"/>
              </a:rPr>
              <a:t>at</a:t>
            </a:r>
            <a:r>
              <a:rPr lang="pl-PL" sz="6200" dirty="0">
                <a:solidFill>
                  <a:srgbClr val="000000"/>
                </a:solidFill>
                <a:latin typeface="Calibri"/>
                <a:ea typeface="Calibri"/>
                <a:cs typeface="Calibri"/>
                <a:sym typeface="Calibri"/>
              </a:rPr>
              <a:t> </a:t>
            </a:r>
            <a:r>
              <a:rPr lang="pl-PL" sz="6200" dirty="0" err="1">
                <a:solidFill>
                  <a:srgbClr val="000000"/>
                </a:solidFill>
                <a:latin typeface="Calibri"/>
                <a:ea typeface="Calibri"/>
                <a:cs typeface="Calibri"/>
                <a:sym typeface="Calibri"/>
              </a:rPr>
              <a:t>Faculties</a:t>
            </a:r>
            <a:r>
              <a:rPr lang="pl-PL" sz="6200" dirty="0">
                <a:solidFill>
                  <a:srgbClr val="000000"/>
                </a:solidFill>
                <a:latin typeface="Calibri"/>
                <a:ea typeface="Calibri"/>
                <a:cs typeface="Calibri"/>
                <a:sym typeface="Calibri"/>
              </a:rPr>
              <a:t>  </a:t>
            </a:r>
            <a:r>
              <a:rPr lang="pl-PL" sz="6200" b="1" u="sng" dirty="0">
                <a:solidFill>
                  <a:srgbClr val="538CD5"/>
                </a:solidFill>
                <a:latin typeface="Calibri"/>
                <a:ea typeface="Calibri"/>
                <a:cs typeface="Calibri"/>
                <a:sym typeface="Calibri"/>
              </a:rPr>
              <a:t>by March 12, 2025</a:t>
            </a:r>
            <a:endParaRPr dirty="0"/>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2200"/>
              <a:buNone/>
            </a:pPr>
            <a:endParaRPr sz="2200" b="1" u="sng" dirty="0">
              <a:solidFill>
                <a:srgbClr val="538CD5"/>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110000"/>
              <a:buNone/>
            </a:pPr>
            <a:endParaRPr sz="6400" b="1" u="sng" dirty="0">
              <a:solidFill>
                <a:srgbClr val="538CD5"/>
              </a:solidFill>
              <a:latin typeface="Calibri"/>
              <a:ea typeface="Calibri"/>
              <a:cs typeface="Calibri"/>
              <a:sym typeface="Calibri"/>
            </a:endParaRPr>
          </a:p>
          <a:p>
            <a:pPr marL="514350" indent="-488950">
              <a:spcBef>
                <a:spcPts val="0"/>
              </a:spcBef>
              <a:buClr>
                <a:srgbClr val="BCC9D8"/>
              </a:buClr>
              <a:buSzPct val="112500"/>
              <a:buFont typeface="Audiowide"/>
              <a:buAutoNum type="arabicPeriod" startAt="2"/>
            </a:pPr>
            <a:r>
              <a:rPr lang="pl-PL" sz="6400" b="1" dirty="0">
                <a:solidFill>
                  <a:srgbClr val="538CD5"/>
                </a:solidFill>
                <a:latin typeface="Calibri"/>
                <a:ea typeface="Calibri"/>
                <a:cs typeface="Calibri"/>
                <a:sym typeface="Calibri"/>
              </a:rPr>
              <a:t>STAGE</a:t>
            </a:r>
            <a:r>
              <a:rPr lang="pl-PL" sz="6400" dirty="0">
                <a:solidFill>
                  <a:srgbClr val="538CD5"/>
                </a:solidFill>
                <a:latin typeface="Calibri"/>
                <a:ea typeface="Calibri"/>
                <a:cs typeface="Calibri"/>
                <a:sym typeface="Calibri"/>
              </a:rPr>
              <a:t>: Information </a:t>
            </a:r>
            <a:r>
              <a:rPr lang="pl-PL" sz="6400" dirty="0" err="1">
                <a:solidFill>
                  <a:srgbClr val="538CD5"/>
                </a:solidFill>
                <a:latin typeface="Calibri"/>
                <a:ea typeface="Calibri"/>
                <a:cs typeface="Calibri"/>
                <a:sym typeface="Calibri"/>
              </a:rPr>
              <a:t>meeting</a:t>
            </a:r>
            <a:r>
              <a:rPr lang="pl-PL" sz="6400" dirty="0">
                <a:solidFill>
                  <a:srgbClr val="538CD5"/>
                </a:solidFill>
                <a:latin typeface="Calibri"/>
                <a:ea typeface="Calibri"/>
                <a:cs typeface="Calibri"/>
                <a:sym typeface="Calibri"/>
              </a:rPr>
              <a:t> for </a:t>
            </a:r>
            <a:r>
              <a:rPr lang="pl-PL" sz="6400" dirty="0" err="1">
                <a:solidFill>
                  <a:srgbClr val="538CD5"/>
                </a:solidFill>
                <a:latin typeface="Calibri"/>
                <a:ea typeface="Calibri"/>
                <a:cs typeface="Calibri"/>
                <a:sym typeface="Calibri"/>
              </a:rPr>
              <a:t>pre-qualified</a:t>
            </a:r>
            <a:r>
              <a:rPr lang="pl-PL" sz="6400" dirty="0">
                <a:solidFill>
                  <a:srgbClr val="538CD5"/>
                </a:solidFill>
                <a:latin typeface="Calibri"/>
                <a:ea typeface="Calibri"/>
                <a:cs typeface="Calibri"/>
                <a:sym typeface="Calibri"/>
              </a:rPr>
              <a:t> </a:t>
            </a:r>
            <a:r>
              <a:rPr lang="pl-PL" sz="6400" dirty="0" err="1">
                <a:solidFill>
                  <a:srgbClr val="538CD5"/>
                </a:solidFill>
                <a:latin typeface="Calibri"/>
                <a:ea typeface="Calibri"/>
                <a:cs typeface="Calibri"/>
                <a:sym typeface="Calibri"/>
              </a:rPr>
              <a:t>students</a:t>
            </a:r>
            <a:r>
              <a:rPr lang="pl-PL" sz="6400" dirty="0">
                <a:solidFill>
                  <a:srgbClr val="538CD5"/>
                </a:solidFill>
                <a:latin typeface="Calibri"/>
                <a:ea typeface="Calibri"/>
                <a:cs typeface="Calibri"/>
                <a:sym typeface="Calibri"/>
              </a:rPr>
              <a:t> </a:t>
            </a:r>
            <a:r>
              <a:rPr lang="pl-PL" sz="6400" b="1" dirty="0">
                <a:solidFill>
                  <a:srgbClr val="FFC000"/>
                </a:solidFill>
                <a:latin typeface="Calibri"/>
                <a:ea typeface="Calibri"/>
                <a:cs typeface="Calibri"/>
                <a:sym typeface="Calibri"/>
              </a:rPr>
              <a:t>March 23, 2025*</a:t>
            </a:r>
          </a:p>
          <a:p>
            <a:pPr marL="514350" lvl="0" indent="-488950" algn="l" rtl="0">
              <a:lnSpc>
                <a:spcPct val="90000"/>
              </a:lnSpc>
              <a:spcBef>
                <a:spcPts val="0"/>
              </a:spcBef>
              <a:spcAft>
                <a:spcPts val="0"/>
              </a:spcAft>
              <a:buClr>
                <a:srgbClr val="BCC9D8"/>
              </a:buClr>
              <a:buSzPct val="112500"/>
              <a:buFont typeface="Audiowide"/>
              <a:buAutoNum type="arabicPeriod" startAt="2"/>
            </a:pPr>
            <a:endParaRPr lang="pl-PL" sz="6400" dirty="0">
              <a:latin typeface="Calibri"/>
              <a:ea typeface="Calibri"/>
              <a:cs typeface="Calibri"/>
              <a:sym typeface="Calibri"/>
            </a:endParaRPr>
          </a:p>
          <a:p>
            <a:pPr marL="514350" lvl="0" indent="-488950" algn="l" rtl="0">
              <a:lnSpc>
                <a:spcPct val="90000"/>
              </a:lnSpc>
              <a:spcBef>
                <a:spcPts val="0"/>
              </a:spcBef>
              <a:spcAft>
                <a:spcPts val="0"/>
              </a:spcAft>
              <a:buClr>
                <a:srgbClr val="BCC9D8"/>
              </a:buClr>
              <a:buSzPct val="112500"/>
              <a:buFont typeface="Audiowide"/>
              <a:buAutoNum type="arabicPeriod" startAt="2"/>
            </a:pPr>
            <a:endParaRPr lang="pl-PL" sz="6400" dirty="0">
              <a:latin typeface="Calibri"/>
              <a:ea typeface="Calibri"/>
              <a:cs typeface="Calibri"/>
              <a:sym typeface="Calibri"/>
            </a:endParaRPr>
          </a:p>
          <a:p>
            <a:pPr marL="514350" lvl="0" indent="-488950" algn="l" rtl="0">
              <a:lnSpc>
                <a:spcPct val="90000"/>
              </a:lnSpc>
              <a:spcBef>
                <a:spcPts val="0"/>
              </a:spcBef>
              <a:spcAft>
                <a:spcPts val="0"/>
              </a:spcAft>
              <a:buClr>
                <a:srgbClr val="BCC9D8"/>
              </a:buClr>
              <a:buSzPct val="112500"/>
              <a:buFont typeface="Audiowide"/>
              <a:buAutoNum type="arabicPeriod" startAt="2"/>
            </a:pPr>
            <a:endParaRPr lang="pl-PL" sz="6400" dirty="0">
              <a:latin typeface="Calibri"/>
              <a:ea typeface="Calibri"/>
              <a:cs typeface="Calibri"/>
              <a:sym typeface="Calibri"/>
            </a:endParaRPr>
          </a:p>
          <a:p>
            <a:pPr marL="25400" lvl="0" indent="0" algn="l" rtl="0">
              <a:lnSpc>
                <a:spcPct val="90000"/>
              </a:lnSpc>
              <a:spcBef>
                <a:spcPts val="0"/>
              </a:spcBef>
              <a:spcAft>
                <a:spcPts val="0"/>
              </a:spcAft>
              <a:buClr>
                <a:srgbClr val="BCC9D8"/>
              </a:buClr>
              <a:buSzPct val="112500"/>
            </a:pPr>
            <a:endParaRPr lang="pl-PL" sz="6400" dirty="0">
              <a:latin typeface="Calibri"/>
              <a:ea typeface="Calibri"/>
              <a:cs typeface="Calibri"/>
              <a:sym typeface="Calibri"/>
            </a:endParaRPr>
          </a:p>
          <a:p>
            <a:pPr marL="25400" indent="0">
              <a:spcBef>
                <a:spcPts val="0"/>
              </a:spcBef>
              <a:buClr>
                <a:srgbClr val="BCC9D8"/>
              </a:buClr>
              <a:buSzPct val="112500"/>
            </a:pPr>
            <a:r>
              <a:rPr lang="en-US" sz="3600" dirty="0">
                <a:solidFill>
                  <a:srgbClr val="FF0000"/>
                </a:solidFill>
                <a:latin typeface="Calibri"/>
                <a:ea typeface="Calibri"/>
                <a:cs typeface="Calibri"/>
                <a:sym typeface="Calibri"/>
              </a:rPr>
              <a:t>*the date will be confirmed</a:t>
            </a:r>
          </a:p>
          <a:p>
            <a:pPr marL="25400" lvl="0" indent="0" algn="l" rtl="0">
              <a:lnSpc>
                <a:spcPct val="90000"/>
              </a:lnSpc>
              <a:spcBef>
                <a:spcPts val="0"/>
              </a:spcBef>
              <a:spcAft>
                <a:spcPts val="0"/>
              </a:spcAft>
              <a:buClr>
                <a:srgbClr val="BCC9D8"/>
              </a:buClr>
              <a:buSzPct val="112500"/>
            </a:pPr>
            <a:endParaRPr sz="6400" dirty="0">
              <a:latin typeface="Calibri"/>
              <a:ea typeface="Calibri"/>
              <a:cs typeface="Calibri"/>
              <a:sym typeface="Calibri"/>
            </a:endParaRPr>
          </a:p>
          <a:p>
            <a:pPr marL="457200" lvl="0" indent="-317500" algn="l" rtl="0">
              <a:lnSpc>
                <a:spcPct val="100000"/>
              </a:lnSpc>
              <a:spcBef>
                <a:spcPts val="0"/>
              </a:spcBef>
              <a:spcAft>
                <a:spcPts val="0"/>
              </a:spcAft>
              <a:buClr>
                <a:srgbClr val="BCC9D8"/>
              </a:buClr>
              <a:buSzPct val="244443"/>
              <a:buFont typeface="Audiowide"/>
              <a:buNone/>
            </a:pPr>
            <a:endParaRPr sz="3600" dirty="0">
              <a:solidFill>
                <a:srgbClr val="000000"/>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36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36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52380"/>
              <a:buNone/>
            </a:pPr>
            <a:endParaRPr sz="4200" b="1" dirty="0">
              <a:solidFill>
                <a:srgbClr val="FF0000"/>
              </a:solidFill>
              <a:latin typeface="Calibri"/>
              <a:ea typeface="Calibri"/>
              <a:cs typeface="Calibri"/>
              <a:sym typeface="Calibri"/>
            </a:endParaRPr>
          </a:p>
          <a:p>
            <a:pPr marL="342900" lvl="0" indent="-314325" algn="l" rtl="0">
              <a:lnSpc>
                <a:spcPct val="100000"/>
              </a:lnSpc>
              <a:spcBef>
                <a:spcPts val="1000"/>
              </a:spcBef>
              <a:spcAft>
                <a:spcPts val="0"/>
              </a:spcAft>
              <a:buClr>
                <a:srgbClr val="8DA2CD"/>
              </a:buClr>
              <a:buSzPct val="100000"/>
              <a:buFont typeface="Noto Sans Symbols"/>
              <a:buNone/>
            </a:pPr>
            <a:endParaRPr sz="1800" dirty="0">
              <a:latin typeface="Calibri"/>
              <a:ea typeface="Calibri"/>
              <a:cs typeface="Calibri"/>
              <a:sym typeface="Calibri"/>
            </a:endParaRPr>
          </a:p>
          <a:p>
            <a:pPr marL="342900" lvl="0" indent="-314325" algn="l" rtl="0">
              <a:lnSpc>
                <a:spcPct val="100000"/>
              </a:lnSpc>
              <a:spcBef>
                <a:spcPts val="1000"/>
              </a:spcBef>
              <a:spcAft>
                <a:spcPts val="0"/>
              </a:spcAft>
              <a:buClr>
                <a:srgbClr val="8DA2CD"/>
              </a:buClr>
              <a:buSzPct val="100000"/>
              <a:buFont typeface="Noto Sans Symbols"/>
              <a:buNone/>
            </a:pPr>
            <a:endParaRPr sz="18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br>
              <a:rPr lang="pl-PL" sz="2400" dirty="0">
                <a:latin typeface="Calibri"/>
                <a:ea typeface="Calibri"/>
                <a:cs typeface="Calibri"/>
                <a:sym typeface="Calibri"/>
              </a:rPr>
            </a:br>
            <a:br>
              <a:rPr lang="pl-PL" sz="2400" b="1"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solidFill>
                <a:schemeClr val="lt1"/>
              </a:solidFill>
              <a:latin typeface="Calibri"/>
              <a:ea typeface="Calibri"/>
              <a:cs typeface="Calibri"/>
              <a:sym typeface="Calibri"/>
            </a:endParaRPr>
          </a:p>
        </p:txBody>
      </p:sp>
      <p:pic>
        <p:nvPicPr>
          <p:cNvPr id="180" name="Google Shape;180;p10"/>
          <p:cNvPicPr preferRelativeResize="0"/>
          <p:nvPr/>
        </p:nvPicPr>
        <p:blipFill>
          <a:blip r:embed="rId4">
            <a:alphaModFix/>
          </a:blip>
          <a:stretch>
            <a:fillRect/>
          </a:stretch>
        </p:blipFill>
        <p:spPr>
          <a:xfrm>
            <a:off x="6094025" y="2706475"/>
            <a:ext cx="1192951" cy="1192951"/>
          </a:xfrm>
          <a:prstGeom prst="rect">
            <a:avLst/>
          </a:prstGeom>
          <a:noFill/>
          <a:ln>
            <a:noFill/>
          </a:ln>
        </p:spPr>
      </p:pic>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D0122715-53BD-4218-8CC9-ABD121DE2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1"/>
          <p:cNvSpPr/>
          <p:nvPr/>
        </p:nvSpPr>
        <p:spPr>
          <a:xfrm flipH="1">
            <a:off x="0" y="4509120"/>
            <a:ext cx="2470920" cy="234888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186" name="Google Shape;186;p11"/>
          <p:cNvSpPr txBox="1">
            <a:spLocks noGrp="1"/>
          </p:cNvSpPr>
          <p:nvPr>
            <p:ph type="title"/>
          </p:nvPr>
        </p:nvSpPr>
        <p:spPr>
          <a:xfrm>
            <a:off x="2958799" y="246062"/>
            <a:ext cx="9233201" cy="739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600"/>
              <a:buFont typeface="Audiowide"/>
              <a:buNone/>
            </a:pPr>
            <a:r>
              <a:rPr lang="pl-PL" sz="3600" b="1" dirty="0">
                <a:solidFill>
                  <a:srgbClr val="2B6CA7"/>
                </a:solidFill>
                <a:latin typeface="Calibri" panose="020F0502020204030204" pitchFamily="34" charset="0"/>
                <a:cs typeface="Calibri" panose="020F0502020204030204" pitchFamily="34" charset="0"/>
                <a:sym typeface="Audiowide"/>
              </a:rPr>
              <a:t>S</a:t>
            </a:r>
            <a:r>
              <a:rPr lang="pl-PL" sz="3600" b="1" dirty="0">
                <a:solidFill>
                  <a:srgbClr val="2B6CA7"/>
                </a:solidFill>
                <a:latin typeface="Calibri" panose="020F0502020204030204" pitchFamily="34" charset="0"/>
                <a:cs typeface="Calibri" panose="020F0502020204030204" pitchFamily="34" charset="0"/>
              </a:rPr>
              <a:t>CHOLARSHIP</a:t>
            </a:r>
            <a:endParaRPr sz="3600" dirty="0">
              <a:solidFill>
                <a:srgbClr val="2B6CA7"/>
              </a:solidFill>
              <a:latin typeface="Calibri" panose="020F0502020204030204" pitchFamily="34" charset="0"/>
              <a:cs typeface="Calibri" panose="020F0502020204030204" pitchFamily="34" charset="0"/>
              <a:sym typeface="Audiowide"/>
            </a:endParaRPr>
          </a:p>
        </p:txBody>
      </p:sp>
      <p:pic>
        <p:nvPicPr>
          <p:cNvPr id="187" name="Google Shape;187;p11"/>
          <p:cNvPicPr preferRelativeResize="0"/>
          <p:nvPr/>
        </p:nvPicPr>
        <p:blipFill rotWithShape="1">
          <a:blip r:embed="rId3">
            <a:alphaModFix/>
          </a:blip>
          <a:srcRect/>
          <a:stretch/>
        </p:blipFill>
        <p:spPr>
          <a:xfrm>
            <a:off x="711" y="0"/>
            <a:ext cx="2470209" cy="4509119"/>
          </a:xfrm>
          <a:prstGeom prst="rect">
            <a:avLst/>
          </a:prstGeom>
          <a:noFill/>
          <a:ln>
            <a:noFill/>
          </a:ln>
        </p:spPr>
      </p:pic>
      <p:pic>
        <p:nvPicPr>
          <p:cNvPr id="188" name="Google Shape;188;p11"/>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189" name="Google Shape;189;p11"/>
          <p:cNvSpPr txBox="1">
            <a:spLocks noGrp="1"/>
          </p:cNvSpPr>
          <p:nvPr>
            <p:ph type="body" idx="1"/>
          </p:nvPr>
        </p:nvSpPr>
        <p:spPr>
          <a:xfrm>
            <a:off x="2771775" y="1143000"/>
            <a:ext cx="8915400" cy="509905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lt1"/>
              </a:buClr>
              <a:buSzPts val="2000"/>
              <a:buFont typeface="Noto Sans Symbols"/>
              <a:buChar char="▪"/>
            </a:pPr>
            <a:r>
              <a:rPr lang="pl-PL" sz="2000" dirty="0">
                <a:latin typeface="Calibri"/>
                <a:ea typeface="Calibri"/>
                <a:cs typeface="Calibri"/>
                <a:sym typeface="Calibri"/>
              </a:rPr>
              <a:t>The Erasmus+ </a:t>
            </a:r>
            <a:r>
              <a:rPr lang="pl-PL" sz="2000" dirty="0" err="1">
                <a:latin typeface="Calibri"/>
                <a:ea typeface="Calibri"/>
                <a:cs typeface="Calibri"/>
                <a:sym typeface="Calibri"/>
              </a:rPr>
              <a:t>scholarship</a:t>
            </a:r>
            <a:r>
              <a:rPr lang="pl-PL" sz="2000" dirty="0">
                <a:latin typeface="Calibri"/>
                <a:ea typeface="Calibri"/>
                <a:cs typeface="Calibri"/>
                <a:sym typeface="Calibri"/>
              </a:rPr>
              <a:t> </a:t>
            </a:r>
            <a:r>
              <a:rPr lang="pl-PL" sz="2000" dirty="0" err="1">
                <a:latin typeface="Calibri"/>
                <a:ea typeface="Calibri"/>
                <a:cs typeface="Calibri"/>
                <a:sym typeface="Calibri"/>
              </a:rPr>
              <a:t>is</a:t>
            </a:r>
            <a:r>
              <a:rPr lang="pl-PL" sz="2000" dirty="0">
                <a:latin typeface="Calibri"/>
                <a:ea typeface="Calibri"/>
                <a:cs typeface="Calibri"/>
                <a:sym typeface="Calibri"/>
              </a:rPr>
              <a:t> a  </a:t>
            </a:r>
            <a:r>
              <a:rPr lang="pl-PL" sz="2000" dirty="0">
                <a:solidFill>
                  <a:schemeClr val="accent5"/>
                </a:solidFill>
                <a:latin typeface="Calibri"/>
                <a:ea typeface="Calibri"/>
                <a:cs typeface="Calibri"/>
                <a:sym typeface="Calibri"/>
              </a:rPr>
              <a:t>form of </a:t>
            </a:r>
            <a:r>
              <a:rPr lang="pl-PL" sz="2000" dirty="0" err="1">
                <a:solidFill>
                  <a:schemeClr val="accent5"/>
                </a:solidFill>
                <a:latin typeface="Calibri"/>
                <a:ea typeface="Calibri"/>
                <a:cs typeface="Calibri"/>
                <a:sym typeface="Calibri"/>
              </a:rPr>
              <a:t>financial</a:t>
            </a:r>
            <a:r>
              <a:rPr lang="pl-PL" sz="2000" dirty="0">
                <a:solidFill>
                  <a:schemeClr val="accent5"/>
                </a:solidFill>
                <a:latin typeface="Calibri"/>
                <a:ea typeface="Calibri"/>
                <a:cs typeface="Calibri"/>
                <a:sym typeface="Calibri"/>
              </a:rPr>
              <a:t> </a:t>
            </a:r>
            <a:r>
              <a:rPr lang="pl-PL" sz="2000" dirty="0" err="1">
                <a:solidFill>
                  <a:schemeClr val="accent5"/>
                </a:solidFill>
                <a:latin typeface="Calibri"/>
                <a:ea typeface="Calibri"/>
                <a:cs typeface="Calibri"/>
                <a:sym typeface="Calibri"/>
              </a:rPr>
              <a:t>support</a:t>
            </a:r>
            <a:r>
              <a:rPr lang="pl-PL" sz="2000" dirty="0">
                <a:solidFill>
                  <a:schemeClr val="accent5"/>
                </a:solidFill>
                <a:latin typeface="Calibri"/>
                <a:ea typeface="Calibri"/>
                <a:cs typeface="Calibri"/>
                <a:sym typeface="Calibri"/>
              </a:rPr>
              <a:t> </a:t>
            </a:r>
            <a:r>
              <a:rPr lang="pl-PL" sz="2000" dirty="0">
                <a:latin typeface="Calibri"/>
                <a:ea typeface="Calibri"/>
                <a:cs typeface="Calibri"/>
                <a:sym typeface="Calibri"/>
              </a:rPr>
              <a:t>for </a:t>
            </a:r>
            <a:r>
              <a:rPr lang="pl-PL" sz="2000" dirty="0" err="1">
                <a:latin typeface="Calibri"/>
                <a:ea typeface="Calibri"/>
                <a:cs typeface="Calibri"/>
                <a:sym typeface="Calibri"/>
              </a:rPr>
              <a:t>studies</a:t>
            </a:r>
            <a:r>
              <a:rPr lang="pl-PL" sz="2000" dirty="0">
                <a:latin typeface="Calibri"/>
                <a:ea typeface="Calibri"/>
                <a:cs typeface="Calibri"/>
                <a:sym typeface="Calibri"/>
              </a:rPr>
              <a:t> </a:t>
            </a:r>
            <a:r>
              <a:rPr lang="pl-PL" sz="2000" dirty="0" err="1">
                <a:latin typeface="Calibri"/>
                <a:ea typeface="Calibri"/>
                <a:cs typeface="Calibri"/>
                <a:sym typeface="Calibri"/>
              </a:rPr>
              <a:t>abroad</a:t>
            </a:r>
            <a:r>
              <a:rPr lang="pl-PL" sz="2000" dirty="0">
                <a:latin typeface="Calibri"/>
                <a:ea typeface="Calibri"/>
                <a:cs typeface="Calibri"/>
                <a:sym typeface="Calibri"/>
              </a:rPr>
              <a:t> and </a:t>
            </a:r>
            <a:r>
              <a:rPr lang="pl-PL" sz="2000" b="1" dirty="0" err="1">
                <a:latin typeface="Calibri"/>
                <a:ea typeface="Calibri"/>
                <a:cs typeface="Calibri"/>
                <a:sym typeface="Calibri"/>
              </a:rPr>
              <a:t>does</a:t>
            </a:r>
            <a:r>
              <a:rPr lang="pl-PL" sz="2000" b="1" dirty="0">
                <a:latin typeface="Calibri"/>
                <a:ea typeface="Calibri"/>
                <a:cs typeface="Calibri"/>
                <a:sym typeface="Calibri"/>
              </a:rPr>
              <a:t> not </a:t>
            </a:r>
            <a:r>
              <a:rPr lang="pl-PL" sz="2000" b="1" dirty="0" err="1">
                <a:latin typeface="Calibri"/>
                <a:ea typeface="Calibri"/>
                <a:cs typeface="Calibri"/>
                <a:sym typeface="Calibri"/>
              </a:rPr>
              <a:t>cover</a:t>
            </a:r>
            <a:r>
              <a:rPr lang="pl-PL" sz="2000" dirty="0">
                <a:latin typeface="Calibri"/>
                <a:ea typeface="Calibri"/>
                <a:cs typeface="Calibri"/>
                <a:sym typeface="Calibri"/>
              </a:rPr>
              <a:t> the </a:t>
            </a:r>
            <a:r>
              <a:rPr lang="pl-PL" sz="2000" dirty="0" err="1">
                <a:latin typeface="Calibri"/>
                <a:ea typeface="Calibri"/>
                <a:cs typeface="Calibri"/>
                <a:sym typeface="Calibri"/>
              </a:rPr>
              <a:t>full</a:t>
            </a:r>
            <a:r>
              <a:rPr lang="pl-PL" sz="2000" dirty="0">
                <a:latin typeface="Calibri"/>
                <a:ea typeface="Calibri"/>
                <a:cs typeface="Calibri"/>
                <a:sym typeface="Calibri"/>
              </a:rPr>
              <a:t> </a:t>
            </a:r>
            <a:r>
              <a:rPr lang="pl-PL" sz="2000" dirty="0" err="1">
                <a:latin typeface="Calibri"/>
                <a:ea typeface="Calibri"/>
                <a:cs typeface="Calibri"/>
                <a:sym typeface="Calibri"/>
              </a:rPr>
              <a:t>cost</a:t>
            </a:r>
            <a:r>
              <a:rPr lang="pl-PL" sz="2000" dirty="0">
                <a:latin typeface="Calibri"/>
                <a:ea typeface="Calibri"/>
                <a:cs typeface="Calibri"/>
                <a:sym typeface="Calibri"/>
              </a:rPr>
              <a:t> of </a:t>
            </a:r>
            <a:r>
              <a:rPr lang="pl-PL" sz="2000" dirty="0" err="1">
                <a:latin typeface="Calibri"/>
                <a:ea typeface="Calibri"/>
                <a:cs typeface="Calibri"/>
                <a:sym typeface="Calibri"/>
              </a:rPr>
              <a:t>stay</a:t>
            </a:r>
            <a:endParaRPr dirty="0"/>
          </a:p>
          <a:p>
            <a:pPr marL="457200" lvl="0" indent="-330200" algn="l" rtl="0">
              <a:lnSpc>
                <a:spcPct val="90000"/>
              </a:lnSpc>
              <a:spcBef>
                <a:spcPts val="1000"/>
              </a:spcBef>
              <a:spcAft>
                <a:spcPts val="0"/>
              </a:spcAft>
              <a:buClr>
                <a:schemeClr val="lt1"/>
              </a:buClr>
              <a:buSzPts val="2000"/>
              <a:buFont typeface="Noto Sans Symbols"/>
              <a:buNone/>
            </a:pPr>
            <a:endParaRPr sz="2000" dirty="0">
              <a:latin typeface="Lato"/>
              <a:ea typeface="Lato"/>
              <a:cs typeface="Lato"/>
              <a:sym typeface="Lato"/>
            </a:endParaRPr>
          </a:p>
          <a:p>
            <a:pPr marL="457200" lvl="0" indent="-457200" algn="l" rtl="0">
              <a:lnSpc>
                <a:spcPct val="90000"/>
              </a:lnSpc>
              <a:spcBef>
                <a:spcPts val="1000"/>
              </a:spcBef>
              <a:spcAft>
                <a:spcPts val="0"/>
              </a:spcAft>
              <a:buClr>
                <a:schemeClr val="lt1"/>
              </a:buClr>
              <a:buSzPts val="2000"/>
              <a:buFont typeface="Noto Sans Symbols"/>
              <a:buChar char="▪"/>
            </a:pPr>
            <a:r>
              <a:rPr lang="pl-PL" sz="2000" u="sng" dirty="0" err="1">
                <a:latin typeface="Calibri"/>
                <a:ea typeface="Calibri"/>
                <a:cs typeface="Calibri"/>
                <a:sym typeface="Calibri"/>
              </a:rPr>
              <a:t>Monthly</a:t>
            </a:r>
            <a:r>
              <a:rPr lang="pl-PL" sz="2000" u="sng" dirty="0">
                <a:latin typeface="Calibri"/>
                <a:ea typeface="Calibri"/>
                <a:cs typeface="Calibri"/>
                <a:sym typeface="Calibri"/>
              </a:rPr>
              <a:t> </a:t>
            </a:r>
            <a:r>
              <a:rPr lang="pl-PL" sz="2000" u="sng" dirty="0" err="1">
                <a:latin typeface="Calibri"/>
                <a:ea typeface="Calibri"/>
                <a:cs typeface="Calibri"/>
                <a:sym typeface="Calibri"/>
              </a:rPr>
              <a:t>rates</a:t>
            </a:r>
            <a:r>
              <a:rPr lang="pl-PL" sz="2000" u="sng" dirty="0">
                <a:latin typeface="Calibri"/>
                <a:ea typeface="Calibri"/>
                <a:cs typeface="Calibri"/>
                <a:sym typeface="Calibri"/>
              </a:rPr>
              <a:t> </a:t>
            </a:r>
            <a:r>
              <a:rPr lang="pl-PL" sz="2000" u="sng" dirty="0" err="1">
                <a:latin typeface="Calibri"/>
                <a:ea typeface="Calibri"/>
                <a:cs typeface="Calibri"/>
                <a:sym typeface="Calibri"/>
              </a:rPr>
              <a:t>are</a:t>
            </a:r>
            <a:r>
              <a:rPr lang="pl-PL" sz="2000" u="sng" dirty="0">
                <a:latin typeface="Calibri"/>
                <a:ea typeface="Calibri"/>
                <a:cs typeface="Calibri"/>
                <a:sym typeface="Calibri"/>
              </a:rPr>
              <a:t> </a:t>
            </a:r>
            <a:r>
              <a:rPr lang="pl-PL" sz="2000" u="sng" dirty="0" err="1">
                <a:latin typeface="Calibri"/>
                <a:ea typeface="Calibri"/>
                <a:cs typeface="Calibri"/>
                <a:sym typeface="Calibri"/>
              </a:rPr>
              <a:t>constant</a:t>
            </a:r>
            <a:r>
              <a:rPr lang="pl-PL" sz="2000" u="sng" dirty="0">
                <a:latin typeface="Calibri"/>
                <a:ea typeface="Calibri"/>
                <a:cs typeface="Calibri"/>
                <a:sym typeface="Calibri"/>
              </a:rPr>
              <a:t> and </a:t>
            </a:r>
            <a:r>
              <a:rPr lang="pl-PL" sz="2000" u="sng" dirty="0" err="1">
                <a:latin typeface="Calibri"/>
                <a:ea typeface="Calibri"/>
                <a:cs typeface="Calibri"/>
                <a:sym typeface="Calibri"/>
              </a:rPr>
              <a:t>depend</a:t>
            </a:r>
            <a:r>
              <a:rPr lang="pl-PL" sz="2000" u="sng" dirty="0">
                <a:latin typeface="Calibri"/>
                <a:ea typeface="Calibri"/>
                <a:cs typeface="Calibri"/>
                <a:sym typeface="Calibri"/>
              </a:rPr>
              <a:t> on the country of </a:t>
            </a:r>
            <a:r>
              <a:rPr lang="pl-PL" sz="2000" u="sng" dirty="0" err="1">
                <a:latin typeface="Calibri"/>
                <a:ea typeface="Calibri"/>
                <a:cs typeface="Calibri"/>
                <a:sym typeface="Calibri"/>
              </a:rPr>
              <a:t>departure</a:t>
            </a:r>
            <a:endParaRPr dirty="0"/>
          </a:p>
          <a:p>
            <a:pPr marL="457200" lvl="0" indent="-330200" algn="l" rtl="0">
              <a:lnSpc>
                <a:spcPct val="90000"/>
              </a:lnSpc>
              <a:spcBef>
                <a:spcPts val="1000"/>
              </a:spcBef>
              <a:spcAft>
                <a:spcPts val="0"/>
              </a:spcAft>
              <a:buClr>
                <a:schemeClr val="lt1"/>
              </a:buClr>
              <a:buSzPts val="2000"/>
              <a:buFont typeface="Noto Sans Symbols"/>
              <a:buNone/>
            </a:pPr>
            <a:endParaRPr sz="2000" dirty="0"/>
          </a:p>
          <a:p>
            <a:pPr marL="457200" lvl="0" indent="-457200" algn="just" rtl="0">
              <a:lnSpc>
                <a:spcPct val="90000"/>
              </a:lnSpc>
              <a:spcBef>
                <a:spcPts val="1000"/>
              </a:spcBef>
              <a:spcAft>
                <a:spcPts val="0"/>
              </a:spcAft>
              <a:buClr>
                <a:schemeClr val="lt1"/>
              </a:buClr>
              <a:buSzPts val="2000"/>
              <a:buFont typeface="Noto Sans Symbols"/>
              <a:buChar char="▪"/>
            </a:pPr>
            <a:r>
              <a:rPr lang="pl-PL" sz="2000" dirty="0">
                <a:latin typeface="Calibri"/>
                <a:ea typeface="Calibri"/>
                <a:cs typeface="Calibri"/>
                <a:sym typeface="Calibri"/>
              </a:rPr>
              <a:t>The </a:t>
            </a:r>
            <a:r>
              <a:rPr lang="pl-PL" sz="2000" dirty="0" err="1">
                <a:latin typeface="Calibri"/>
                <a:ea typeface="Calibri"/>
                <a:cs typeface="Calibri"/>
                <a:sym typeface="Calibri"/>
              </a:rPr>
              <a:t>funding</a:t>
            </a:r>
            <a:r>
              <a:rPr lang="pl-PL" sz="2000" dirty="0">
                <a:latin typeface="Calibri"/>
                <a:ea typeface="Calibri"/>
                <a:cs typeface="Calibri"/>
                <a:sym typeface="Calibri"/>
              </a:rPr>
              <a:t> period </a:t>
            </a:r>
            <a:r>
              <a:rPr lang="pl-PL" sz="2000" dirty="0" err="1">
                <a:latin typeface="Calibri"/>
                <a:ea typeface="Calibri"/>
                <a:cs typeface="Calibri"/>
                <a:sym typeface="Calibri"/>
              </a:rPr>
              <a:t>depends</a:t>
            </a:r>
            <a:r>
              <a:rPr lang="pl-PL" sz="2000" dirty="0">
                <a:latin typeface="Calibri"/>
                <a:ea typeface="Calibri"/>
                <a:cs typeface="Calibri"/>
                <a:sym typeface="Calibri"/>
              </a:rPr>
              <a:t> on the </a:t>
            </a:r>
            <a:r>
              <a:rPr lang="pl-PL" sz="2000" dirty="0" err="1">
                <a:latin typeface="Calibri"/>
                <a:ea typeface="Calibri"/>
                <a:cs typeface="Calibri"/>
                <a:sym typeface="Calibri"/>
              </a:rPr>
              <a:t>total</a:t>
            </a:r>
            <a:r>
              <a:rPr lang="pl-PL" sz="2000" dirty="0">
                <a:latin typeface="Calibri"/>
                <a:ea typeface="Calibri"/>
                <a:cs typeface="Calibri"/>
                <a:sym typeface="Calibri"/>
              </a:rPr>
              <a:t> </a:t>
            </a:r>
            <a:r>
              <a:rPr lang="pl-PL" sz="2000" dirty="0" err="1">
                <a:latin typeface="Calibri"/>
                <a:ea typeface="Calibri"/>
                <a:cs typeface="Calibri"/>
                <a:sym typeface="Calibri"/>
              </a:rPr>
              <a:t>funding</a:t>
            </a:r>
            <a:r>
              <a:rPr lang="pl-PL" sz="2000" dirty="0">
                <a:latin typeface="Calibri"/>
                <a:ea typeface="Calibri"/>
                <a:cs typeface="Calibri"/>
                <a:sym typeface="Calibri"/>
              </a:rPr>
              <a:t> </a:t>
            </a:r>
            <a:r>
              <a:rPr lang="pl-PL" sz="2000" dirty="0" err="1">
                <a:latin typeface="Calibri"/>
                <a:ea typeface="Calibri"/>
                <a:cs typeface="Calibri"/>
                <a:sym typeface="Calibri"/>
              </a:rPr>
              <a:t>granted</a:t>
            </a:r>
            <a:r>
              <a:rPr lang="pl-PL" sz="2000" dirty="0">
                <a:latin typeface="Calibri"/>
                <a:ea typeface="Calibri"/>
                <a:cs typeface="Calibri"/>
                <a:sym typeface="Calibri"/>
              </a:rPr>
              <a:t>  to the University </a:t>
            </a:r>
            <a:br>
              <a:rPr lang="pl-PL" sz="2000" dirty="0">
                <a:latin typeface="Calibri"/>
                <a:ea typeface="Calibri"/>
                <a:cs typeface="Calibri"/>
                <a:sym typeface="Calibri"/>
              </a:rPr>
            </a:br>
            <a:r>
              <a:rPr lang="pl-PL" sz="2000" dirty="0">
                <a:latin typeface="Calibri"/>
                <a:ea typeface="Calibri"/>
                <a:cs typeface="Calibri"/>
                <a:sym typeface="Calibri"/>
              </a:rPr>
              <a:t>in the </a:t>
            </a:r>
            <a:r>
              <a:rPr lang="pl-PL" sz="2000" dirty="0" err="1">
                <a:latin typeface="Calibri"/>
                <a:ea typeface="Calibri"/>
                <a:cs typeface="Calibri"/>
                <a:sym typeface="Calibri"/>
              </a:rPr>
              <a:t>given</a:t>
            </a:r>
            <a:r>
              <a:rPr lang="pl-PL" sz="2000" dirty="0">
                <a:latin typeface="Calibri"/>
                <a:ea typeface="Calibri"/>
                <a:cs typeface="Calibri"/>
                <a:sym typeface="Calibri"/>
              </a:rPr>
              <a:t> </a:t>
            </a:r>
            <a:r>
              <a:rPr lang="pl-PL" sz="2000" dirty="0" err="1">
                <a:latin typeface="Calibri"/>
                <a:ea typeface="Calibri"/>
                <a:cs typeface="Calibri"/>
                <a:sym typeface="Calibri"/>
              </a:rPr>
              <a:t>academic</a:t>
            </a:r>
            <a:r>
              <a:rPr lang="pl-PL" sz="2000" dirty="0">
                <a:latin typeface="Calibri"/>
                <a:ea typeface="Calibri"/>
                <a:cs typeface="Calibri"/>
                <a:sym typeface="Calibri"/>
              </a:rPr>
              <a:t> </a:t>
            </a:r>
            <a:r>
              <a:rPr lang="pl-PL" sz="2000" dirty="0" err="1">
                <a:latin typeface="Calibri"/>
                <a:ea typeface="Calibri"/>
                <a:cs typeface="Calibri"/>
                <a:sym typeface="Calibri"/>
              </a:rPr>
              <a:t>year</a:t>
            </a:r>
            <a:endParaRPr sz="2000" dirty="0"/>
          </a:p>
          <a:p>
            <a:pPr marL="457200" lvl="0" indent="-457200" algn="just" rtl="0">
              <a:lnSpc>
                <a:spcPct val="90000"/>
              </a:lnSpc>
              <a:spcBef>
                <a:spcPts val="1000"/>
              </a:spcBef>
              <a:spcAft>
                <a:spcPts val="0"/>
              </a:spcAft>
              <a:buClr>
                <a:schemeClr val="lt1"/>
              </a:buClr>
              <a:buSzPts val="2000"/>
              <a:buFont typeface="Noto Sans Symbols"/>
              <a:buChar char="▪"/>
            </a:pPr>
            <a:r>
              <a:rPr lang="pl-PL" sz="2000" dirty="0" err="1">
                <a:latin typeface="Calibri"/>
                <a:ea typeface="Calibri"/>
                <a:cs typeface="Calibri"/>
                <a:sym typeface="Calibri"/>
              </a:rPr>
              <a:t>Payment</a:t>
            </a:r>
            <a:r>
              <a:rPr lang="pl-PL" sz="2000" dirty="0">
                <a:latin typeface="Calibri"/>
                <a:ea typeface="Calibri"/>
                <a:cs typeface="Calibri"/>
                <a:sym typeface="Calibri"/>
              </a:rPr>
              <a:t> in 2 </a:t>
            </a:r>
            <a:r>
              <a:rPr lang="pl-PL" sz="2000" dirty="0" err="1">
                <a:latin typeface="Calibri"/>
                <a:ea typeface="Calibri"/>
                <a:cs typeface="Calibri"/>
                <a:sym typeface="Calibri"/>
              </a:rPr>
              <a:t>instalments</a:t>
            </a:r>
            <a:r>
              <a:rPr lang="pl-PL" sz="2000" dirty="0">
                <a:latin typeface="Calibri"/>
                <a:ea typeface="Calibri"/>
                <a:cs typeface="Calibri"/>
                <a:sym typeface="Calibri"/>
              </a:rPr>
              <a:t> - the </a:t>
            </a:r>
            <a:r>
              <a:rPr lang="pl-PL" sz="2000" dirty="0" err="1">
                <a:latin typeface="Calibri"/>
                <a:ea typeface="Calibri"/>
                <a:cs typeface="Calibri"/>
                <a:sym typeface="Calibri"/>
              </a:rPr>
              <a:t>first</a:t>
            </a:r>
            <a:r>
              <a:rPr lang="pl-PL" sz="2000" dirty="0">
                <a:latin typeface="Calibri"/>
                <a:ea typeface="Calibri"/>
                <a:cs typeface="Calibri"/>
                <a:sym typeface="Calibri"/>
              </a:rPr>
              <a:t> one </a:t>
            </a:r>
            <a:r>
              <a:rPr lang="pl-PL" sz="2000" dirty="0" err="1">
                <a:latin typeface="Calibri"/>
                <a:ea typeface="Calibri"/>
                <a:cs typeface="Calibri"/>
                <a:sym typeface="Calibri"/>
              </a:rPr>
              <a:t>before</a:t>
            </a:r>
            <a:r>
              <a:rPr lang="pl-PL" sz="2000" dirty="0">
                <a:latin typeface="Calibri"/>
                <a:ea typeface="Calibri"/>
                <a:cs typeface="Calibri"/>
                <a:sym typeface="Calibri"/>
              </a:rPr>
              <a:t> </a:t>
            </a:r>
            <a:r>
              <a:rPr lang="pl-PL" sz="2000" dirty="0" err="1">
                <a:latin typeface="Calibri"/>
                <a:ea typeface="Calibri"/>
                <a:cs typeface="Calibri"/>
                <a:sym typeface="Calibri"/>
              </a:rPr>
              <a:t>departure</a:t>
            </a:r>
            <a:r>
              <a:rPr lang="pl-PL" sz="2000" dirty="0">
                <a:latin typeface="Calibri"/>
                <a:ea typeface="Calibri"/>
                <a:cs typeface="Calibri"/>
                <a:sym typeface="Calibri"/>
              </a:rPr>
              <a:t> (80% of the grant); </a:t>
            </a:r>
            <a:r>
              <a:rPr lang="pl-PL" sz="2000" dirty="0" err="1">
                <a:latin typeface="Calibri"/>
                <a:ea typeface="Calibri"/>
                <a:cs typeface="Calibri"/>
                <a:sym typeface="Calibri"/>
              </a:rPr>
              <a:t>second</a:t>
            </a:r>
            <a:r>
              <a:rPr lang="pl-PL" sz="2000" dirty="0">
                <a:latin typeface="Calibri"/>
                <a:ea typeface="Calibri"/>
                <a:cs typeface="Calibri"/>
                <a:sym typeface="Calibri"/>
              </a:rPr>
              <a:t> </a:t>
            </a:r>
            <a:r>
              <a:rPr lang="pl-PL" sz="2000" dirty="0" err="1">
                <a:latin typeface="Calibri"/>
                <a:ea typeface="Calibri"/>
                <a:cs typeface="Calibri"/>
                <a:sym typeface="Calibri"/>
              </a:rPr>
              <a:t>instalment</a:t>
            </a:r>
            <a:r>
              <a:rPr lang="pl-PL" sz="2000" dirty="0">
                <a:latin typeface="Calibri"/>
                <a:ea typeface="Calibri"/>
                <a:cs typeface="Calibri"/>
                <a:sym typeface="Calibri"/>
              </a:rPr>
              <a:t> (</a:t>
            </a:r>
            <a:r>
              <a:rPr lang="pl-PL" sz="2000" dirty="0" err="1">
                <a:latin typeface="Calibri"/>
                <a:ea typeface="Calibri"/>
                <a:cs typeface="Calibri"/>
                <a:sym typeface="Calibri"/>
              </a:rPr>
              <a:t>till</a:t>
            </a:r>
            <a:r>
              <a:rPr lang="pl-PL" sz="2000" dirty="0">
                <a:latin typeface="Calibri"/>
                <a:ea typeface="Calibri"/>
                <a:cs typeface="Calibri"/>
                <a:sym typeface="Calibri"/>
              </a:rPr>
              <a:t> 20% of the grant) </a:t>
            </a:r>
            <a:r>
              <a:rPr lang="pl-PL" sz="2000" dirty="0" err="1">
                <a:latin typeface="Calibri"/>
                <a:ea typeface="Calibri"/>
                <a:cs typeface="Calibri"/>
                <a:sym typeface="Calibri"/>
              </a:rPr>
              <a:t>after</a:t>
            </a:r>
            <a:r>
              <a:rPr lang="pl-PL" sz="2000" dirty="0">
                <a:latin typeface="Calibri"/>
                <a:ea typeface="Calibri"/>
                <a:cs typeface="Calibri"/>
                <a:sym typeface="Calibri"/>
              </a:rPr>
              <a:t> return and </a:t>
            </a:r>
            <a:r>
              <a:rPr lang="pl-PL" sz="2000" dirty="0" err="1">
                <a:latin typeface="Calibri"/>
                <a:ea typeface="Calibri"/>
                <a:cs typeface="Calibri"/>
                <a:sym typeface="Calibri"/>
              </a:rPr>
              <a:t>and</a:t>
            </a:r>
            <a:r>
              <a:rPr lang="pl-PL" sz="2000" dirty="0">
                <a:latin typeface="Calibri"/>
                <a:ea typeface="Calibri"/>
                <a:cs typeface="Calibri"/>
                <a:sym typeface="Calibri"/>
              </a:rPr>
              <a:t> </a:t>
            </a:r>
            <a:r>
              <a:rPr lang="pl-PL" sz="2000" dirty="0" err="1">
                <a:latin typeface="Calibri"/>
                <a:ea typeface="Calibri"/>
                <a:cs typeface="Calibri"/>
                <a:sym typeface="Calibri"/>
              </a:rPr>
              <a:t>submitting</a:t>
            </a:r>
            <a:r>
              <a:rPr lang="pl-PL" sz="2000" dirty="0">
                <a:latin typeface="Calibri"/>
                <a:ea typeface="Calibri"/>
                <a:cs typeface="Calibri"/>
                <a:sym typeface="Calibri"/>
              </a:rPr>
              <a:t> </a:t>
            </a:r>
            <a:br>
              <a:rPr lang="pl-PL" sz="2000" dirty="0">
                <a:latin typeface="Calibri"/>
                <a:ea typeface="Calibri"/>
                <a:cs typeface="Calibri"/>
                <a:sym typeface="Calibri"/>
              </a:rPr>
            </a:br>
            <a:r>
              <a:rPr lang="pl-PL" sz="2000" dirty="0">
                <a:latin typeface="Calibri"/>
                <a:ea typeface="Calibri"/>
                <a:cs typeface="Calibri"/>
                <a:sym typeface="Calibri"/>
              </a:rPr>
              <a:t>the </a:t>
            </a:r>
            <a:r>
              <a:rPr lang="pl-PL" sz="2000" dirty="0" err="1">
                <a:latin typeface="Calibri"/>
                <a:ea typeface="Calibri"/>
                <a:cs typeface="Calibri"/>
                <a:sym typeface="Calibri"/>
              </a:rPr>
              <a:t>financial</a:t>
            </a:r>
            <a:r>
              <a:rPr lang="pl-PL" sz="2000" dirty="0">
                <a:latin typeface="Calibri"/>
                <a:ea typeface="Calibri"/>
                <a:cs typeface="Calibri"/>
                <a:sym typeface="Calibri"/>
              </a:rPr>
              <a:t> </a:t>
            </a:r>
            <a:r>
              <a:rPr lang="pl-PL" sz="2000" dirty="0" err="1">
                <a:latin typeface="Calibri"/>
                <a:ea typeface="Calibri"/>
                <a:cs typeface="Calibri"/>
                <a:sym typeface="Calibri"/>
              </a:rPr>
              <a:t>documents</a:t>
            </a:r>
            <a:endParaRPr sz="2000" dirty="0">
              <a:latin typeface="Calibri"/>
              <a:ea typeface="Calibri"/>
              <a:cs typeface="Calibri"/>
              <a:sym typeface="Calibri"/>
            </a:endParaRPr>
          </a:p>
          <a:p>
            <a:pPr marL="457200" lvl="0" indent="-457200" algn="l" rtl="0">
              <a:lnSpc>
                <a:spcPct val="90000"/>
              </a:lnSpc>
              <a:spcBef>
                <a:spcPts val="1000"/>
              </a:spcBef>
              <a:spcAft>
                <a:spcPts val="0"/>
              </a:spcAft>
              <a:buSzPts val="2000"/>
              <a:buFont typeface="Calibri"/>
              <a:buChar char="▪"/>
            </a:pPr>
            <a:endParaRPr sz="2000" dirty="0">
              <a:latin typeface="Calibri"/>
              <a:ea typeface="Calibri"/>
              <a:cs typeface="Calibri"/>
              <a:sym typeface="Calibri"/>
            </a:endParaRPr>
          </a:p>
          <a:p>
            <a:pPr marL="457200" lvl="0" indent="-457200" algn="l" rtl="0">
              <a:lnSpc>
                <a:spcPct val="90000"/>
              </a:lnSpc>
              <a:spcBef>
                <a:spcPts val="1000"/>
              </a:spcBef>
              <a:spcAft>
                <a:spcPts val="0"/>
              </a:spcAft>
              <a:buClr>
                <a:schemeClr val="lt1"/>
              </a:buClr>
              <a:buSzPts val="2000"/>
              <a:buFont typeface="Noto Sans Symbols"/>
              <a:buChar char="▪"/>
            </a:pPr>
            <a:r>
              <a:rPr lang="pl-PL" sz="2000" dirty="0">
                <a:latin typeface="Calibri"/>
                <a:ea typeface="Calibri"/>
                <a:cs typeface="Calibri"/>
                <a:sym typeface="Calibri"/>
              </a:rPr>
              <a:t>The </a:t>
            </a:r>
            <a:r>
              <a:rPr lang="pl-PL" sz="2000" dirty="0" err="1">
                <a:latin typeface="Calibri"/>
                <a:ea typeface="Calibri"/>
                <a:cs typeface="Calibri"/>
                <a:sym typeface="Calibri"/>
              </a:rPr>
              <a:t>stay</a:t>
            </a:r>
            <a:r>
              <a:rPr lang="pl-PL" sz="2000" dirty="0">
                <a:latin typeface="Calibri"/>
                <a:ea typeface="Calibri"/>
                <a:cs typeface="Calibri"/>
                <a:sym typeface="Calibri"/>
              </a:rPr>
              <a:t> </a:t>
            </a:r>
            <a:r>
              <a:rPr lang="pl-PL" sz="2000" dirty="0" err="1">
                <a:latin typeface="Calibri"/>
                <a:ea typeface="Calibri"/>
                <a:cs typeface="Calibri"/>
                <a:sym typeface="Calibri"/>
              </a:rPr>
              <a:t>at</a:t>
            </a:r>
            <a:r>
              <a:rPr lang="pl-PL" sz="2000" dirty="0">
                <a:latin typeface="Calibri"/>
                <a:ea typeface="Calibri"/>
                <a:cs typeface="Calibri"/>
                <a:sym typeface="Calibri"/>
              </a:rPr>
              <a:t> the host </a:t>
            </a:r>
            <a:r>
              <a:rPr lang="pl-PL" sz="2000" dirty="0" err="1">
                <a:latin typeface="Calibri"/>
                <a:ea typeface="Calibri"/>
                <a:cs typeface="Calibri"/>
                <a:sym typeface="Calibri"/>
              </a:rPr>
              <a:t>institution</a:t>
            </a:r>
            <a:r>
              <a:rPr lang="pl-PL" sz="2000" dirty="0">
                <a:latin typeface="Calibri"/>
                <a:ea typeface="Calibri"/>
                <a:cs typeface="Calibri"/>
                <a:sym typeface="Calibri"/>
              </a:rPr>
              <a:t> </a:t>
            </a:r>
            <a:r>
              <a:rPr lang="pl-PL" sz="2000" dirty="0" err="1">
                <a:latin typeface="Calibri"/>
                <a:ea typeface="Calibri"/>
                <a:cs typeface="Calibri"/>
                <a:sym typeface="Calibri"/>
              </a:rPr>
              <a:t>must</a:t>
            </a:r>
            <a:r>
              <a:rPr lang="pl-PL" sz="2000" dirty="0">
                <a:latin typeface="Calibri"/>
                <a:ea typeface="Calibri"/>
                <a:cs typeface="Calibri"/>
                <a:sym typeface="Calibri"/>
              </a:rPr>
              <a:t> </a:t>
            </a:r>
            <a:r>
              <a:rPr lang="pl-PL" sz="2000" dirty="0" err="1">
                <a:latin typeface="Calibri"/>
                <a:ea typeface="Calibri"/>
                <a:cs typeface="Calibri"/>
                <a:sym typeface="Calibri"/>
              </a:rPr>
              <a:t>take</a:t>
            </a:r>
            <a:r>
              <a:rPr lang="pl-PL" sz="2000" dirty="0">
                <a:latin typeface="Calibri"/>
                <a:ea typeface="Calibri"/>
                <a:cs typeface="Calibri"/>
                <a:sym typeface="Calibri"/>
              </a:rPr>
              <a:t> place </a:t>
            </a:r>
            <a:r>
              <a:rPr lang="pl-PL" sz="2000" dirty="0" err="1">
                <a:latin typeface="Calibri"/>
                <a:ea typeface="Calibri"/>
                <a:cs typeface="Calibri"/>
                <a:sym typeface="Calibri"/>
              </a:rPr>
              <a:t>between</a:t>
            </a:r>
            <a:r>
              <a:rPr lang="pl-PL" sz="2000" dirty="0">
                <a:latin typeface="Calibri"/>
                <a:ea typeface="Calibri"/>
                <a:cs typeface="Calibri"/>
                <a:sym typeface="Calibri"/>
              </a:rPr>
              <a:t>: </a:t>
            </a:r>
            <a:endParaRPr dirty="0"/>
          </a:p>
          <a:p>
            <a:pPr marL="0" marR="0" lvl="0" indent="0" algn="l" rtl="0">
              <a:lnSpc>
                <a:spcPct val="90000"/>
              </a:lnSpc>
              <a:spcBef>
                <a:spcPts val="1000"/>
              </a:spcBef>
              <a:spcAft>
                <a:spcPts val="0"/>
              </a:spcAft>
              <a:buClr>
                <a:schemeClr val="lt1"/>
              </a:buClr>
              <a:buSzPts val="2000"/>
              <a:buFont typeface="Lato"/>
              <a:buNone/>
            </a:pPr>
            <a:r>
              <a:rPr lang="pl-PL" sz="2000" dirty="0">
                <a:solidFill>
                  <a:srgbClr val="FFC000"/>
                </a:solidFill>
              </a:rPr>
              <a:t>                                </a:t>
            </a:r>
            <a:r>
              <a:rPr lang="pl-PL" sz="2000" b="1" dirty="0" err="1">
                <a:solidFill>
                  <a:srgbClr val="FFC000"/>
                </a:solidFill>
              </a:rPr>
              <a:t>July</a:t>
            </a:r>
            <a:r>
              <a:rPr lang="pl-PL" sz="2000" b="1" dirty="0">
                <a:solidFill>
                  <a:srgbClr val="FFC000"/>
                </a:solidFill>
              </a:rPr>
              <a:t> 1, 2025 and </a:t>
            </a:r>
            <a:r>
              <a:rPr lang="pl-PL" sz="2000" b="1" dirty="0" err="1">
                <a:solidFill>
                  <a:srgbClr val="FFC000"/>
                </a:solidFill>
              </a:rPr>
              <a:t>September</a:t>
            </a:r>
            <a:r>
              <a:rPr lang="pl-PL" sz="2000" b="1" dirty="0">
                <a:solidFill>
                  <a:srgbClr val="FFC000"/>
                </a:solidFill>
              </a:rPr>
              <a:t> 30, 2026</a:t>
            </a:r>
            <a:endParaRPr dirty="0">
              <a:solidFill>
                <a:srgbClr val="FFC000"/>
              </a:solidFill>
            </a:endParaRPr>
          </a:p>
          <a:p>
            <a:pPr marL="0" marR="0" lvl="0" indent="0" algn="l" rtl="0">
              <a:lnSpc>
                <a:spcPct val="90000"/>
              </a:lnSpc>
              <a:spcBef>
                <a:spcPts val="1000"/>
              </a:spcBef>
              <a:spcAft>
                <a:spcPts val="0"/>
              </a:spcAft>
              <a:buClr>
                <a:schemeClr val="lt1"/>
              </a:buClr>
              <a:buSzPts val="2800"/>
              <a:buFont typeface="Lato"/>
              <a:buNone/>
            </a:pPr>
            <a:endParaRPr dirty="0"/>
          </a:p>
        </p:txBody>
      </p:sp>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EB62B7EF-4B71-4FE0-8C4F-85314C463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2"/>
          <p:cNvSpPr txBox="1">
            <a:spLocks noGrp="1"/>
          </p:cNvSpPr>
          <p:nvPr>
            <p:ph type="title"/>
          </p:nvPr>
        </p:nvSpPr>
        <p:spPr>
          <a:xfrm>
            <a:off x="399040" y="338086"/>
            <a:ext cx="9275626" cy="92427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err="1">
                <a:solidFill>
                  <a:srgbClr val="2B6CA7"/>
                </a:solidFill>
                <a:latin typeface="Calibri" panose="020F0502020204030204" pitchFamily="34" charset="0"/>
                <a:cs typeface="Calibri" panose="020F0502020204030204" pitchFamily="34" charset="0"/>
              </a:rPr>
              <a:t>Amount</a:t>
            </a:r>
            <a:r>
              <a:rPr lang="pl-PL" sz="3200" b="1" dirty="0">
                <a:solidFill>
                  <a:srgbClr val="2B6CA7"/>
                </a:solidFill>
                <a:latin typeface="Calibri" panose="020F0502020204030204" pitchFamily="34" charset="0"/>
                <a:cs typeface="Calibri" panose="020F0502020204030204" pitchFamily="34" charset="0"/>
              </a:rPr>
              <a:t> of </a:t>
            </a:r>
            <a:r>
              <a:rPr lang="pl-PL" sz="3200" b="1" dirty="0" err="1">
                <a:solidFill>
                  <a:srgbClr val="2B6CA7"/>
                </a:solidFill>
                <a:latin typeface="Calibri" panose="020F0502020204030204" pitchFamily="34" charset="0"/>
                <a:cs typeface="Calibri" panose="020F0502020204030204" pitchFamily="34" charset="0"/>
              </a:rPr>
              <a:t>funding</a:t>
            </a:r>
            <a:r>
              <a:rPr lang="pl-PL" sz="3200" b="1" cap="none" dirty="0">
                <a:solidFill>
                  <a:srgbClr val="2B6CA7"/>
                </a:solidFill>
                <a:latin typeface="Calibri" panose="020F0502020204030204" pitchFamily="34" charset="0"/>
                <a:cs typeface="Calibri" panose="020F0502020204030204" pitchFamily="34" charset="0"/>
                <a:sym typeface="Audiowide"/>
              </a:rPr>
              <a:t> (studi</a:t>
            </a:r>
            <a:r>
              <a:rPr lang="pl-PL" sz="3200" b="1" dirty="0">
                <a:solidFill>
                  <a:srgbClr val="2B6CA7"/>
                </a:solidFill>
                <a:latin typeface="Calibri" panose="020F0502020204030204" pitchFamily="34" charset="0"/>
                <a:cs typeface="Calibri" panose="020F0502020204030204" pitchFamily="34" charset="0"/>
              </a:rPr>
              <a:t>es</a:t>
            </a:r>
            <a:r>
              <a:rPr lang="pl-PL" sz="3200" b="1" cap="none" dirty="0">
                <a:solidFill>
                  <a:srgbClr val="2B6CA7"/>
                </a:solidFill>
                <a:latin typeface="Calibri" panose="020F0502020204030204" pitchFamily="34" charset="0"/>
                <a:cs typeface="Calibri" panose="020F0502020204030204" pitchFamily="34" charset="0"/>
                <a:sym typeface="Audiowide"/>
              </a:rPr>
              <a:t>)*</a:t>
            </a:r>
            <a:br>
              <a:rPr lang="pl-PL" sz="3200" b="1" cap="none" dirty="0">
                <a:solidFill>
                  <a:srgbClr val="2B6CA7"/>
                </a:solidFill>
                <a:latin typeface="Calibri" panose="020F0502020204030204" pitchFamily="34" charset="0"/>
                <a:cs typeface="Calibri" panose="020F0502020204030204" pitchFamily="34" charset="0"/>
                <a:sym typeface="Audiowide"/>
              </a:rPr>
            </a:br>
            <a:r>
              <a:rPr lang="pl-PL" sz="3200" b="1" dirty="0" err="1">
                <a:solidFill>
                  <a:srgbClr val="2B6CA7"/>
                </a:solidFill>
                <a:latin typeface="Calibri" panose="020F0502020204030204" pitchFamily="34" charset="0"/>
                <a:cs typeface="Calibri" panose="020F0502020204030204" pitchFamily="34" charset="0"/>
              </a:rPr>
              <a:t>Study</a:t>
            </a:r>
            <a:r>
              <a:rPr lang="pl-PL" sz="3200" b="1" dirty="0">
                <a:solidFill>
                  <a:srgbClr val="2B6CA7"/>
                </a:solidFill>
                <a:latin typeface="Calibri" panose="020F0502020204030204" pitchFamily="34" charset="0"/>
                <a:cs typeface="Calibri" panose="020F0502020204030204" pitchFamily="34" charset="0"/>
              </a:rPr>
              <a:t> </a:t>
            </a:r>
            <a:r>
              <a:rPr lang="pl-PL" sz="3200" b="1" dirty="0" err="1">
                <a:solidFill>
                  <a:srgbClr val="2B6CA7"/>
                </a:solidFill>
                <a:latin typeface="Calibri" panose="020F0502020204030204" pitchFamily="34" charset="0"/>
                <a:cs typeface="Calibri" panose="020F0502020204030204" pitchFamily="34" charset="0"/>
              </a:rPr>
              <a:t>mobilities</a:t>
            </a:r>
            <a:r>
              <a:rPr lang="pl-PL" sz="3200" b="1" cap="none" dirty="0">
                <a:solidFill>
                  <a:srgbClr val="2B6CA7"/>
                </a:solidFill>
                <a:latin typeface="Calibri" panose="020F0502020204030204" pitchFamily="34" charset="0"/>
                <a:cs typeface="Calibri" panose="020F0502020204030204" pitchFamily="34" charset="0"/>
                <a:sym typeface="Audiowide"/>
              </a:rPr>
              <a:t>: </a:t>
            </a:r>
            <a:r>
              <a:rPr lang="pl-PL" sz="3200" b="1" dirty="0">
                <a:solidFill>
                  <a:srgbClr val="2B6CA7"/>
                </a:solidFill>
                <a:latin typeface="Calibri" panose="020F0502020204030204" pitchFamily="34" charset="0"/>
                <a:cs typeface="Calibri" panose="020F0502020204030204" pitchFamily="34" charset="0"/>
              </a:rPr>
              <a:t>from</a:t>
            </a:r>
            <a:r>
              <a:rPr lang="pl-PL" sz="3200" b="1" cap="none" dirty="0">
                <a:solidFill>
                  <a:srgbClr val="2B6CA7"/>
                </a:solidFill>
                <a:latin typeface="Calibri" panose="020F0502020204030204" pitchFamily="34" charset="0"/>
                <a:cs typeface="Calibri" panose="020F0502020204030204" pitchFamily="34" charset="0"/>
                <a:sym typeface="Audiowide"/>
              </a:rPr>
              <a:t> 2 </a:t>
            </a:r>
            <a:r>
              <a:rPr lang="pl-PL" sz="3200" b="1" dirty="0">
                <a:solidFill>
                  <a:srgbClr val="2B6CA7"/>
                </a:solidFill>
                <a:latin typeface="Calibri" panose="020F0502020204030204" pitchFamily="34" charset="0"/>
                <a:cs typeface="Calibri" panose="020F0502020204030204" pitchFamily="34" charset="0"/>
              </a:rPr>
              <a:t>t</a:t>
            </a:r>
            <a:r>
              <a:rPr lang="pl-PL" sz="3200" b="1" cap="none" dirty="0">
                <a:solidFill>
                  <a:srgbClr val="2B6CA7"/>
                </a:solidFill>
                <a:latin typeface="Calibri" panose="020F0502020204030204" pitchFamily="34" charset="0"/>
                <a:cs typeface="Calibri" panose="020F0502020204030204" pitchFamily="34" charset="0"/>
                <a:sym typeface="Audiowide"/>
              </a:rPr>
              <a:t>o 12 </a:t>
            </a:r>
            <a:r>
              <a:rPr lang="pl-PL" sz="3200" b="1" cap="none" dirty="0" err="1">
                <a:solidFill>
                  <a:srgbClr val="2B6CA7"/>
                </a:solidFill>
                <a:latin typeface="Calibri" panose="020F0502020204030204" pitchFamily="34" charset="0"/>
                <a:cs typeface="Calibri" panose="020F0502020204030204" pitchFamily="34" charset="0"/>
                <a:sym typeface="Audiowide"/>
              </a:rPr>
              <a:t>m</a:t>
            </a:r>
            <a:r>
              <a:rPr lang="pl-PL" sz="3200" b="1" dirty="0" err="1">
                <a:solidFill>
                  <a:srgbClr val="2B6CA7"/>
                </a:solidFill>
                <a:latin typeface="Calibri" panose="020F0502020204030204" pitchFamily="34" charset="0"/>
                <a:cs typeface="Calibri" panose="020F0502020204030204" pitchFamily="34" charset="0"/>
              </a:rPr>
              <a:t>onths</a:t>
            </a:r>
            <a:br>
              <a:rPr lang="pl-PL" sz="3200" b="1" cap="none" dirty="0">
                <a:solidFill>
                  <a:srgbClr val="538CD5"/>
                </a:solidFill>
                <a:latin typeface="Audiowide"/>
                <a:ea typeface="Audiowide"/>
                <a:cs typeface="Audiowide"/>
                <a:sym typeface="Audiowide"/>
              </a:rPr>
            </a:br>
            <a:endParaRPr sz="3200" dirty="0">
              <a:latin typeface="Audiowide"/>
              <a:ea typeface="Audiowide"/>
              <a:cs typeface="Audiowide"/>
              <a:sym typeface="Audiowide"/>
            </a:endParaRPr>
          </a:p>
        </p:txBody>
      </p:sp>
      <p:graphicFrame>
        <p:nvGraphicFramePr>
          <p:cNvPr id="196" name="Google Shape;196;p12"/>
          <p:cNvGraphicFramePr/>
          <p:nvPr>
            <p:extLst>
              <p:ext uri="{D42A27DB-BD31-4B8C-83A1-F6EECF244321}">
                <p14:modId xmlns:p14="http://schemas.microsoft.com/office/powerpoint/2010/main" val="3740186543"/>
              </p:ext>
            </p:extLst>
          </p:nvPr>
        </p:nvGraphicFramePr>
        <p:xfrm>
          <a:off x="2914650" y="1402051"/>
          <a:ext cx="8547484" cy="5266621"/>
        </p:xfrm>
        <a:graphic>
          <a:graphicData uri="http://schemas.openxmlformats.org/drawingml/2006/table">
            <a:tbl>
              <a:tblPr firstRow="1" bandRow="1">
                <a:noFill/>
                <a:tableStyleId>{DAEE71AC-1D77-478E-AEBE-CC07C7DCF168}</a:tableStyleId>
              </a:tblPr>
              <a:tblGrid>
                <a:gridCol w="4273742">
                  <a:extLst>
                    <a:ext uri="{9D8B030D-6E8A-4147-A177-3AD203B41FA5}">
                      <a16:colId xmlns:a16="http://schemas.microsoft.com/office/drawing/2014/main" val="20000"/>
                    </a:ext>
                  </a:extLst>
                </a:gridCol>
                <a:gridCol w="4273742">
                  <a:extLst>
                    <a:ext uri="{9D8B030D-6E8A-4147-A177-3AD203B41FA5}">
                      <a16:colId xmlns:a16="http://schemas.microsoft.com/office/drawing/2014/main" val="20001"/>
                    </a:ext>
                  </a:extLst>
                </a:gridCol>
              </a:tblGrid>
              <a:tr h="623916">
                <a:tc>
                  <a:txBody>
                    <a:bodyPr/>
                    <a:lstStyle/>
                    <a:p>
                      <a:pPr marL="0" marR="0" lvl="0" indent="0" algn="ctr" rtl="0">
                        <a:lnSpc>
                          <a:spcPct val="100000"/>
                        </a:lnSpc>
                        <a:spcBef>
                          <a:spcPts val="0"/>
                        </a:spcBef>
                        <a:spcAft>
                          <a:spcPts val="0"/>
                        </a:spcAft>
                        <a:buClr>
                          <a:srgbClr val="000000"/>
                        </a:buClr>
                        <a:buSzPts val="1800"/>
                        <a:buFont typeface="Arial"/>
                        <a:buNone/>
                      </a:pPr>
                      <a:r>
                        <a:rPr lang="pl-PL" sz="1800" dirty="0" err="1"/>
                        <a:t>Countries</a:t>
                      </a:r>
                      <a:r>
                        <a:rPr lang="pl-PL" sz="1800" dirty="0"/>
                        <a:t> in the </a:t>
                      </a:r>
                      <a:r>
                        <a:rPr lang="pl-PL" sz="1800" dirty="0" err="1"/>
                        <a:t>group</a:t>
                      </a:r>
                      <a:endParaRPr sz="1400" u="none" strike="noStrike" cap="none" dirty="0"/>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nchor="b">
                    <a:solidFill>
                      <a:srgbClr val="8DA2CD"/>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pl-PL" sz="1800" u="none" strike="noStrike" cap="none"/>
                        <a:t>M</a:t>
                      </a:r>
                      <a:r>
                        <a:rPr lang="pl-PL" sz="1800"/>
                        <a:t>onthly scholarship rate in</a:t>
                      </a:r>
                      <a:r>
                        <a:rPr lang="pl-PL" sz="1800" u="none" strike="noStrike" cap="none"/>
                        <a:t> EURO</a:t>
                      </a:r>
                      <a:endParaRPr sz="1400" u="none" strike="noStrike" cap="none"/>
                    </a:p>
                  </a:txBody>
                  <a:tcPr marL="91450" marR="91450" marT="45725" marB="45725">
                    <a:solidFill>
                      <a:srgbClr val="8DA2CD"/>
                    </a:solidFill>
                  </a:tcPr>
                </a:tc>
                <a:extLst>
                  <a:ext uri="{0D108BD9-81ED-4DB2-BD59-A6C34878D82A}">
                    <a16:rowId xmlns:a16="http://schemas.microsoft.com/office/drawing/2014/main" val="10000"/>
                  </a:ext>
                </a:extLst>
              </a:tr>
              <a:tr h="1607137">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pl-PL" sz="1800" b="1" i="0" u="none" strike="noStrike" cap="none" dirty="0" err="1">
                          <a:solidFill>
                            <a:srgbClr val="000000"/>
                          </a:solidFill>
                          <a:latin typeface="Calibri"/>
                          <a:ea typeface="Calibri"/>
                          <a:cs typeface="Calibri"/>
                          <a:sym typeface="Calibri"/>
                        </a:rPr>
                        <a:t>Gr</a:t>
                      </a:r>
                      <a:r>
                        <a:rPr lang="pl-PL" sz="1800" b="1" dirty="0" err="1">
                          <a:solidFill>
                            <a:srgbClr val="000000"/>
                          </a:solidFill>
                          <a:latin typeface="Calibri"/>
                          <a:ea typeface="Calibri"/>
                          <a:cs typeface="Calibri"/>
                          <a:sym typeface="Calibri"/>
                        </a:rPr>
                        <a:t>oup</a:t>
                      </a:r>
                      <a:r>
                        <a:rPr lang="pl-PL" sz="1800" b="1" i="0" u="none" strike="noStrike" cap="none" dirty="0">
                          <a:solidFill>
                            <a:srgbClr val="000000"/>
                          </a:solidFill>
                          <a:latin typeface="Calibri"/>
                          <a:ea typeface="Calibri"/>
                          <a:cs typeface="Calibri"/>
                          <a:sym typeface="Calibri"/>
                        </a:rPr>
                        <a:t> 1</a:t>
                      </a:r>
                      <a:r>
                        <a:rPr lang="pl-PL" sz="1800" b="0" i="0" u="none" strike="noStrike" cap="none" dirty="0">
                          <a:solidFill>
                            <a:srgbClr val="000000"/>
                          </a:solidFill>
                          <a:latin typeface="Calibri"/>
                          <a:ea typeface="Calibri"/>
                          <a:cs typeface="Calibri"/>
                          <a:sym typeface="Calibri"/>
                        </a:rPr>
                        <a:t> – Austria, </a:t>
                      </a:r>
                      <a:r>
                        <a:rPr lang="pl-PL" sz="1800" b="0" i="0" u="none" strike="noStrike" cap="none" dirty="0" err="1">
                          <a:solidFill>
                            <a:srgbClr val="000000"/>
                          </a:solidFill>
                          <a:latin typeface="Calibri"/>
                          <a:ea typeface="Calibri"/>
                          <a:cs typeface="Calibri"/>
                          <a:sym typeface="Calibri"/>
                        </a:rPr>
                        <a:t>Belgium</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Denmark</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Finland</a:t>
                      </a:r>
                      <a:r>
                        <a:rPr lang="pl-PL" sz="1800" b="0" i="0" u="none" strike="noStrike" cap="none" dirty="0">
                          <a:solidFill>
                            <a:srgbClr val="000000"/>
                          </a:solidFill>
                          <a:latin typeface="Calibri"/>
                          <a:ea typeface="Calibri"/>
                          <a:cs typeface="Calibri"/>
                          <a:sym typeface="Calibri"/>
                        </a:rPr>
                        <a:t>, France, Germany, </a:t>
                      </a:r>
                      <a:r>
                        <a:rPr lang="pl-PL" sz="1800" b="0" i="0" u="none" strike="noStrike" cap="none" dirty="0" err="1">
                          <a:solidFill>
                            <a:srgbClr val="000000"/>
                          </a:solidFill>
                          <a:latin typeface="Calibri"/>
                          <a:ea typeface="Calibri"/>
                          <a:cs typeface="Calibri"/>
                          <a:sym typeface="Calibri"/>
                        </a:rPr>
                        <a:t>Ireland</a:t>
                      </a:r>
                      <a:r>
                        <a:rPr lang="pl-PL" sz="1800" b="0" i="0" u="none" strike="noStrike" cap="none" dirty="0">
                          <a:solidFill>
                            <a:srgbClr val="000000"/>
                          </a:solidFill>
                          <a:latin typeface="Calibri"/>
                          <a:ea typeface="Calibri"/>
                          <a:cs typeface="Calibri"/>
                          <a:sym typeface="Calibri"/>
                        </a:rPr>
                        <a:t>, Island, </a:t>
                      </a:r>
                      <a:r>
                        <a:rPr lang="pl-PL" sz="1800" b="0" i="0" u="none" strike="noStrike" cap="none" dirty="0" err="1">
                          <a:solidFill>
                            <a:srgbClr val="000000"/>
                          </a:solidFill>
                          <a:latin typeface="Calibri"/>
                          <a:ea typeface="Calibri"/>
                          <a:cs typeface="Calibri"/>
                          <a:sym typeface="Calibri"/>
                        </a:rPr>
                        <a:t>Italy</a:t>
                      </a:r>
                      <a:r>
                        <a:rPr lang="pl-PL" sz="1800" b="0" i="0" u="none" strike="noStrike" cap="none" dirty="0">
                          <a:solidFill>
                            <a:srgbClr val="000000"/>
                          </a:solidFill>
                          <a:latin typeface="Calibri"/>
                          <a:ea typeface="Calibri"/>
                          <a:cs typeface="Calibri"/>
                          <a:sym typeface="Calibri"/>
                        </a:rPr>
                        <a:t>, Lichtenstein, </a:t>
                      </a:r>
                      <a:r>
                        <a:rPr lang="pl-PL" sz="1800" b="0" i="0" u="none" strike="noStrike" cap="none" dirty="0" err="1">
                          <a:solidFill>
                            <a:srgbClr val="000000"/>
                          </a:solidFill>
                          <a:latin typeface="Calibri"/>
                          <a:ea typeface="Calibri"/>
                          <a:cs typeface="Calibri"/>
                          <a:sym typeface="Calibri"/>
                        </a:rPr>
                        <a:t>Luxmeburg</a:t>
                      </a:r>
                      <a:r>
                        <a:rPr lang="pl-PL" sz="1800" b="0" i="0" u="none" strike="noStrike" cap="none" dirty="0">
                          <a:solidFill>
                            <a:srgbClr val="000000"/>
                          </a:solidFill>
                          <a:latin typeface="Calibri"/>
                          <a:ea typeface="Calibri"/>
                          <a:cs typeface="Calibri"/>
                          <a:sym typeface="Calibri"/>
                        </a:rPr>
                        <a:t>,</a:t>
                      </a:r>
                      <a:r>
                        <a:rPr lang="pl-PL" sz="1800" b="0" i="0" dirty="0">
                          <a:solidFill>
                            <a:srgbClr val="040C28"/>
                          </a:solidFill>
                          <a:effectLst/>
                          <a:latin typeface="Google Sans"/>
                        </a:rPr>
                        <a:t> </a:t>
                      </a:r>
                      <a:r>
                        <a:rPr lang="pl-PL" sz="1800" b="0" i="0" dirty="0" err="1">
                          <a:solidFill>
                            <a:srgbClr val="040C28"/>
                          </a:solidFill>
                          <a:effectLst/>
                          <a:latin typeface="Google Sans"/>
                        </a:rPr>
                        <a:t>Netherlands</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Norway</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Sweden</a:t>
                      </a:r>
                      <a:r>
                        <a:rPr lang="pl-PL" sz="1800" b="0" i="0" u="none" strike="noStrike" cap="none" dirty="0">
                          <a:solidFill>
                            <a:srgbClr val="000000"/>
                          </a:solidFill>
                          <a:latin typeface="Calibri"/>
                          <a:ea typeface="Calibri"/>
                          <a:cs typeface="Calibri"/>
                          <a:sym typeface="Calibri"/>
                        </a:rPr>
                        <a:t> </a:t>
                      </a:r>
                      <a:r>
                        <a:rPr lang="pl-PL" sz="1800" dirty="0">
                          <a:solidFill>
                            <a:srgbClr val="000000"/>
                          </a:solidFill>
                          <a:latin typeface="Calibri"/>
                          <a:ea typeface="Calibri"/>
                          <a:cs typeface="Calibri"/>
                          <a:sym typeface="Calibri"/>
                        </a:rPr>
                        <a:t>region 13 and 14*</a:t>
                      </a:r>
                      <a:endParaRPr lang="pl-PL"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pl-PL" sz="1800" b="1" dirty="0">
                          <a:solidFill>
                            <a:srgbClr val="000000"/>
                          </a:solidFill>
                          <a:latin typeface="Calibri"/>
                          <a:ea typeface="Calibri"/>
                          <a:cs typeface="Calibri"/>
                          <a:sym typeface="Calibri"/>
                        </a:rPr>
                        <a:t>EUR </a:t>
                      </a:r>
                      <a:r>
                        <a:rPr lang="pl-PL" sz="1800" b="1" i="0" u="none" strike="noStrike" cap="none" dirty="0">
                          <a:solidFill>
                            <a:srgbClr val="000000"/>
                          </a:solidFill>
                          <a:latin typeface="Calibri"/>
                          <a:ea typeface="Calibri"/>
                          <a:cs typeface="Calibri"/>
                          <a:sym typeface="Calibri"/>
                        </a:rPr>
                        <a:t>670 </a:t>
                      </a:r>
                      <a:endParaRPr sz="18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extLst>
                  <a:ext uri="{0D108BD9-81ED-4DB2-BD59-A6C34878D82A}">
                    <a16:rowId xmlns:a16="http://schemas.microsoft.com/office/drawing/2014/main" val="10001"/>
                  </a:ext>
                </a:extLst>
              </a:tr>
              <a:tr h="1158705">
                <a:tc>
                  <a:txBody>
                    <a:bodyPr/>
                    <a:lstStyle/>
                    <a:p>
                      <a:pPr marL="0" marR="0" lvl="0" indent="0" algn="l" rtl="0">
                        <a:lnSpc>
                          <a:spcPct val="100000"/>
                        </a:lnSpc>
                        <a:spcBef>
                          <a:spcPts val="0"/>
                        </a:spcBef>
                        <a:spcAft>
                          <a:spcPts val="0"/>
                        </a:spcAft>
                        <a:buClr>
                          <a:srgbClr val="000000"/>
                        </a:buClr>
                        <a:buSzPts val="1800"/>
                        <a:buFont typeface="Arial"/>
                        <a:buNone/>
                      </a:pPr>
                      <a:r>
                        <a:rPr lang="pl-PL" sz="1800" b="1" i="0" u="none" strike="noStrike" cap="none" dirty="0" err="1">
                          <a:solidFill>
                            <a:srgbClr val="000000"/>
                          </a:solidFill>
                          <a:latin typeface="Calibri"/>
                          <a:ea typeface="Calibri"/>
                          <a:cs typeface="Calibri"/>
                          <a:sym typeface="Calibri"/>
                        </a:rPr>
                        <a:t>Gr</a:t>
                      </a:r>
                      <a:r>
                        <a:rPr lang="pl-PL" sz="1800" b="1" dirty="0" err="1">
                          <a:solidFill>
                            <a:srgbClr val="000000"/>
                          </a:solidFill>
                          <a:latin typeface="Calibri"/>
                          <a:ea typeface="Calibri"/>
                          <a:cs typeface="Calibri"/>
                          <a:sym typeface="Calibri"/>
                        </a:rPr>
                        <a:t>oup</a:t>
                      </a:r>
                      <a:r>
                        <a:rPr lang="pl-PL" sz="1800" b="1" dirty="0">
                          <a:solidFill>
                            <a:srgbClr val="000000"/>
                          </a:solidFill>
                          <a:latin typeface="Calibri"/>
                          <a:ea typeface="Calibri"/>
                          <a:cs typeface="Calibri"/>
                          <a:sym typeface="Calibri"/>
                        </a:rPr>
                        <a:t> 2 – </a:t>
                      </a:r>
                      <a:r>
                        <a:rPr lang="pl-PL" sz="1800" b="0" i="0" u="none" strike="noStrike" cap="none" dirty="0" err="1">
                          <a:solidFill>
                            <a:srgbClr val="000000"/>
                          </a:solidFill>
                          <a:latin typeface="Calibri"/>
                          <a:ea typeface="Calibri"/>
                          <a:cs typeface="Calibri"/>
                          <a:sym typeface="Calibri"/>
                        </a:rPr>
                        <a:t>Cyprus</a:t>
                      </a:r>
                      <a:r>
                        <a:rPr lang="pl-PL" sz="1800" b="0" i="0" u="none" strike="noStrike" cap="none" dirty="0">
                          <a:solidFill>
                            <a:srgbClr val="000000"/>
                          </a:solidFill>
                          <a:latin typeface="Calibri"/>
                          <a:ea typeface="Calibri"/>
                          <a:cs typeface="Calibri"/>
                          <a:sym typeface="Calibri"/>
                        </a:rPr>
                        <a:t>, </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Czech Republic, Estonia, Greece,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Spain</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Latvia</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 Malta, Portugal,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Slovakia</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Slovenia</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Calibri"/>
                        <a:buNone/>
                      </a:pPr>
                      <a:r>
                        <a:rPr lang="pl-PL" sz="1800" b="1" dirty="0">
                          <a:solidFill>
                            <a:srgbClr val="000000"/>
                          </a:solidFill>
                          <a:latin typeface="Calibri"/>
                          <a:ea typeface="Calibri"/>
                          <a:cs typeface="Calibri"/>
                          <a:sym typeface="Calibri"/>
                        </a:rPr>
                        <a:t>EUR </a:t>
                      </a:r>
                      <a:r>
                        <a:rPr lang="pl-PL" sz="1800" b="1" i="0" u="none" strike="noStrike" cap="none" dirty="0">
                          <a:solidFill>
                            <a:srgbClr val="000000"/>
                          </a:solidFill>
                          <a:latin typeface="Calibri"/>
                          <a:ea typeface="Calibri"/>
                          <a:cs typeface="Calibri"/>
                          <a:sym typeface="Calibri"/>
                        </a:rPr>
                        <a:t>670</a:t>
                      </a:r>
                      <a:endParaRPr sz="18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extLst>
                  <a:ext uri="{0D108BD9-81ED-4DB2-BD59-A6C34878D82A}">
                    <a16:rowId xmlns:a16="http://schemas.microsoft.com/office/drawing/2014/main" val="10002"/>
                  </a:ext>
                </a:extLst>
              </a:tr>
              <a:tr h="1426111">
                <a:tc>
                  <a:txBody>
                    <a:bodyPr/>
                    <a:lstStyle/>
                    <a:p>
                      <a:pPr marL="0" marR="0" lvl="0" indent="0" algn="l" rtl="0">
                        <a:lnSpc>
                          <a:spcPct val="100000"/>
                        </a:lnSpc>
                        <a:spcBef>
                          <a:spcPts val="0"/>
                        </a:spcBef>
                        <a:spcAft>
                          <a:spcPts val="0"/>
                        </a:spcAft>
                        <a:buClr>
                          <a:srgbClr val="000000"/>
                        </a:buClr>
                        <a:buSzPts val="1800"/>
                        <a:buFont typeface="Arial"/>
                        <a:buNone/>
                      </a:pPr>
                      <a:r>
                        <a:rPr lang="pl-PL" sz="1800" b="1" i="0" u="none" strike="noStrike" cap="none" dirty="0" err="1">
                          <a:solidFill>
                            <a:srgbClr val="000000"/>
                          </a:solidFill>
                          <a:latin typeface="Calibri"/>
                          <a:ea typeface="Calibri"/>
                          <a:cs typeface="Calibri"/>
                          <a:sym typeface="Calibri"/>
                        </a:rPr>
                        <a:t>G</a:t>
                      </a:r>
                      <a:r>
                        <a:rPr lang="pl-PL" sz="1800" b="1" dirty="0" err="1">
                          <a:solidFill>
                            <a:srgbClr val="000000"/>
                          </a:solidFill>
                          <a:latin typeface="Calibri"/>
                          <a:ea typeface="Calibri"/>
                          <a:cs typeface="Calibri"/>
                          <a:sym typeface="Calibri"/>
                        </a:rPr>
                        <a:t>roup</a:t>
                      </a:r>
                      <a:r>
                        <a:rPr lang="pl-PL" sz="1800" b="1" i="0" u="none" strike="noStrike" cap="none" dirty="0">
                          <a:solidFill>
                            <a:srgbClr val="000000"/>
                          </a:solidFill>
                          <a:latin typeface="Calibri"/>
                          <a:ea typeface="Calibri"/>
                          <a:cs typeface="Calibri"/>
                          <a:sym typeface="Calibri"/>
                        </a:rPr>
                        <a:t> 3</a:t>
                      </a:r>
                      <a:r>
                        <a:rPr lang="pl-PL" sz="1800" b="0" i="0" u="none" strike="noStrike" cap="none" dirty="0">
                          <a:solidFill>
                            <a:srgbClr val="000000"/>
                          </a:solidFill>
                          <a:latin typeface="Calibri"/>
                          <a:ea typeface="Calibri"/>
                          <a:cs typeface="Calibri"/>
                          <a:sym typeface="Calibri"/>
                        </a:rPr>
                        <a:t> – </a:t>
                      </a:r>
                      <a:r>
                        <a:rPr lang="pl-PL" sz="1800" b="0" i="0" u="none" strike="noStrike" cap="none" dirty="0" err="1">
                          <a:solidFill>
                            <a:srgbClr val="000000"/>
                          </a:solidFill>
                          <a:latin typeface="Calibri"/>
                          <a:ea typeface="Calibri"/>
                          <a:cs typeface="Calibri"/>
                          <a:sym typeface="Calibri"/>
                        </a:rPr>
                        <a:t>Bulgaria</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Croatia</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Hungary</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Lithuania</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North</a:t>
                      </a:r>
                      <a:r>
                        <a:rPr lang="pl-PL" sz="1800" b="0" i="0" u="none" strike="noStrike" cap="none" dirty="0">
                          <a:solidFill>
                            <a:srgbClr val="000000"/>
                          </a:solidFill>
                          <a:latin typeface="Calibri"/>
                          <a:ea typeface="Calibri"/>
                          <a:cs typeface="Calibri"/>
                          <a:sym typeface="Calibri"/>
                        </a:rPr>
                        <a:t> Macedonia, Romania, </a:t>
                      </a:r>
                      <a:r>
                        <a:rPr lang="pl-PL" sz="1800" dirty="0">
                          <a:solidFill>
                            <a:srgbClr val="000000"/>
                          </a:solidFill>
                          <a:latin typeface="Calibri"/>
                          <a:ea typeface="Calibri"/>
                          <a:cs typeface="Calibri"/>
                          <a:sym typeface="Calibri"/>
                        </a:rPr>
                        <a:t>Serbia, </a:t>
                      </a:r>
                      <a:r>
                        <a:rPr lang="pl-PL" sz="1800" b="0" i="0" u="none" strike="noStrike" cap="none" dirty="0">
                          <a:solidFill>
                            <a:srgbClr val="000000"/>
                          </a:solidFill>
                          <a:latin typeface="Calibri"/>
                          <a:ea typeface="Calibri"/>
                          <a:cs typeface="Calibri"/>
                          <a:sym typeface="Calibri"/>
                        </a:rPr>
                        <a:t>Turkey</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pl-PL" sz="1800" b="1" dirty="0">
                          <a:solidFill>
                            <a:srgbClr val="000000"/>
                          </a:solidFill>
                          <a:latin typeface="Calibri"/>
                          <a:ea typeface="Calibri"/>
                          <a:cs typeface="Calibri"/>
                          <a:sym typeface="Calibri"/>
                        </a:rPr>
                        <a:t>EUR </a:t>
                      </a:r>
                      <a:r>
                        <a:rPr lang="pl-PL" sz="1800" b="1" i="0" u="none" strike="noStrike" cap="none" dirty="0">
                          <a:solidFill>
                            <a:srgbClr val="000000"/>
                          </a:solidFill>
                          <a:latin typeface="Calibri"/>
                          <a:ea typeface="Calibri"/>
                          <a:cs typeface="Calibri"/>
                          <a:sym typeface="Calibri"/>
                        </a:rPr>
                        <a:t>600 </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extLst>
                  <a:ext uri="{0D108BD9-81ED-4DB2-BD59-A6C34878D82A}">
                    <a16:rowId xmlns:a16="http://schemas.microsoft.com/office/drawing/2014/main" val="10003"/>
                  </a:ext>
                </a:extLst>
              </a:tr>
            </a:tbl>
          </a:graphicData>
        </a:graphic>
      </p:graphicFrame>
      <p:sp>
        <p:nvSpPr>
          <p:cNvPr id="198" name="Google Shape;198;p12"/>
          <p:cNvSpPr txBox="1"/>
          <p:nvPr/>
        </p:nvSpPr>
        <p:spPr>
          <a:xfrm>
            <a:off x="3009692" y="6299372"/>
            <a:ext cx="4178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Font typeface="Arial"/>
              <a:buNone/>
            </a:pPr>
            <a:r>
              <a:rPr lang="pl-PL" sz="600" dirty="0">
                <a:solidFill>
                  <a:schemeClr val="lt1"/>
                </a:solidFill>
                <a:latin typeface="Lato"/>
                <a:ea typeface="Lato"/>
                <a:cs typeface="Lato"/>
                <a:sym typeface="Lato"/>
              </a:rPr>
              <a:t>14 - UK, </a:t>
            </a:r>
            <a:r>
              <a:rPr lang="pl-PL" sz="600" dirty="0" err="1">
                <a:solidFill>
                  <a:schemeClr val="lt1"/>
                </a:solidFill>
                <a:latin typeface="Lato"/>
                <a:ea typeface="Lato"/>
                <a:cs typeface="Lato"/>
                <a:sym typeface="Lato"/>
              </a:rPr>
              <a:t>Switzerland</a:t>
            </a:r>
            <a:r>
              <a:rPr lang="pl-PL" sz="600" dirty="0">
                <a:solidFill>
                  <a:schemeClr val="lt1"/>
                </a:solidFill>
                <a:latin typeface="Lato"/>
                <a:ea typeface="Lato"/>
                <a:cs typeface="Lato"/>
                <a:sym typeface="Lato"/>
              </a:rPr>
              <a:t>, </a:t>
            </a:r>
            <a:r>
              <a:rPr lang="pl-PL" sz="600" dirty="0" err="1">
                <a:solidFill>
                  <a:schemeClr val="lt1"/>
                </a:solidFill>
                <a:latin typeface="Lato"/>
                <a:ea typeface="Lato"/>
                <a:cs typeface="Lato"/>
                <a:sym typeface="Lato"/>
              </a:rPr>
              <a:t>Faroe</a:t>
            </a:r>
            <a:r>
              <a:rPr lang="pl-PL" sz="600" dirty="0">
                <a:solidFill>
                  <a:schemeClr val="lt1"/>
                </a:solidFill>
                <a:latin typeface="Lato"/>
                <a:ea typeface="Lato"/>
                <a:cs typeface="Lato"/>
                <a:sym typeface="Lato"/>
              </a:rPr>
              <a:t> </a:t>
            </a:r>
            <a:r>
              <a:rPr lang="pl-PL" sz="600" dirty="0" err="1">
                <a:solidFill>
                  <a:schemeClr val="lt1"/>
                </a:solidFill>
                <a:latin typeface="Lato"/>
                <a:ea typeface="Lato"/>
                <a:cs typeface="Lato"/>
                <a:sym typeface="Lato"/>
              </a:rPr>
              <a:t>Islands</a:t>
            </a:r>
            <a:endParaRPr sz="600" dirty="0">
              <a:solidFill>
                <a:schemeClr val="lt1"/>
              </a:solidFill>
              <a:latin typeface="Lato"/>
              <a:ea typeface="Lato"/>
              <a:cs typeface="Lato"/>
              <a:sym typeface="Lato"/>
            </a:endParaRPr>
          </a:p>
          <a:p>
            <a:pPr marL="0" lvl="0" indent="0" algn="l" rtl="0">
              <a:spcBef>
                <a:spcPts val="0"/>
              </a:spcBef>
              <a:spcAft>
                <a:spcPts val="0"/>
              </a:spcAft>
              <a:buClr>
                <a:schemeClr val="lt1"/>
              </a:buClr>
              <a:buSzPts val="1100"/>
              <a:buFont typeface="Arial"/>
              <a:buNone/>
            </a:pPr>
            <a:r>
              <a:rPr lang="pl-PL" sz="600" dirty="0">
                <a:solidFill>
                  <a:schemeClr val="lt1"/>
                </a:solidFill>
                <a:latin typeface="Lato"/>
                <a:ea typeface="Lato"/>
                <a:cs typeface="Lato"/>
                <a:sym typeface="Lato"/>
              </a:rPr>
              <a:t>13 - </a:t>
            </a:r>
            <a:r>
              <a:rPr lang="pl-PL" sz="600" dirty="0" err="1">
                <a:solidFill>
                  <a:schemeClr val="lt1"/>
                </a:solidFill>
                <a:latin typeface="Lato"/>
                <a:ea typeface="Lato"/>
                <a:cs typeface="Lato"/>
                <a:sym typeface="Lato"/>
              </a:rPr>
              <a:t>Andorra</a:t>
            </a:r>
            <a:r>
              <a:rPr lang="pl-PL" sz="600" dirty="0">
                <a:solidFill>
                  <a:schemeClr val="lt1"/>
                </a:solidFill>
                <a:latin typeface="Lato"/>
                <a:ea typeface="Lato"/>
                <a:cs typeface="Lato"/>
                <a:sym typeface="Lato"/>
              </a:rPr>
              <a:t>, Monaco, San Marino, </a:t>
            </a:r>
            <a:r>
              <a:rPr lang="pl-PL" sz="600" dirty="0" err="1">
                <a:solidFill>
                  <a:schemeClr val="lt1"/>
                </a:solidFill>
                <a:latin typeface="Lato"/>
                <a:ea typeface="Lato"/>
                <a:cs typeface="Lato"/>
                <a:sym typeface="Lato"/>
              </a:rPr>
              <a:t>Vatican</a:t>
            </a:r>
            <a:endParaRPr sz="2800" dirty="0">
              <a:solidFill>
                <a:schemeClr val="lt1"/>
              </a:solidFill>
              <a:latin typeface="Lato"/>
              <a:ea typeface="Lato"/>
              <a:cs typeface="Lato"/>
              <a:sym typeface="Lato"/>
            </a:endParaRPr>
          </a:p>
        </p:txBody>
      </p:sp>
      <p:pic>
        <p:nvPicPr>
          <p:cNvPr id="6" name="Picture 2" descr="https://ci3.googleusercontent.com/mail-sig/AIorK4w5zfA6nSi5BD-pCM5XXme7JQf64gsqA_L7gOmsYoXFYHMqNHvY1_GU9gLgUDOLa8IoIdpCEdZj1FEi">
            <a:extLst>
              <a:ext uri="{FF2B5EF4-FFF2-40B4-BE49-F238E27FC236}">
                <a16:creationId xmlns:a16="http://schemas.microsoft.com/office/drawing/2014/main" id="{36CC892C-480B-4206-9BE6-509ACA251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3"/>
          <p:cNvSpPr/>
          <p:nvPr/>
        </p:nvSpPr>
        <p:spPr>
          <a:xfrm>
            <a:off x="2550168" y="258875"/>
            <a:ext cx="844905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l-PL" sz="3200" b="1" dirty="0" err="1">
                <a:solidFill>
                  <a:srgbClr val="2B6CA7"/>
                </a:solidFill>
                <a:latin typeface="Calibri" panose="020F0502020204030204" pitchFamily="34" charset="0"/>
                <a:ea typeface="Audiowide"/>
                <a:cs typeface="Calibri" panose="020F0502020204030204" pitchFamily="34" charset="0"/>
                <a:sym typeface="Audiowide"/>
              </a:rPr>
              <a:t>Other</a:t>
            </a:r>
            <a:r>
              <a:rPr lang="pl-PL" sz="3200" b="1" dirty="0">
                <a:solidFill>
                  <a:srgbClr val="2B6CA7"/>
                </a:solidFill>
                <a:latin typeface="Calibri" panose="020F0502020204030204" pitchFamily="34" charset="0"/>
                <a:ea typeface="Audiowide"/>
                <a:cs typeface="Calibri" panose="020F0502020204030204" pitchFamily="34" charset="0"/>
                <a:sym typeface="Audiowide"/>
              </a:rPr>
              <a:t>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funding</a:t>
            </a:r>
            <a:r>
              <a:rPr lang="pl-PL" sz="3200" b="1" dirty="0">
                <a:solidFill>
                  <a:srgbClr val="2B6CA7"/>
                </a:solidFill>
                <a:latin typeface="Calibri" panose="020F0502020204030204" pitchFamily="34" charset="0"/>
                <a:ea typeface="Audiowide"/>
                <a:cs typeface="Calibri" panose="020F0502020204030204" pitchFamily="34" charset="0"/>
                <a:sym typeface="Audiowide"/>
              </a:rPr>
              <a:t>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opportunities</a:t>
            </a:r>
            <a:endParaRPr sz="3200" b="0" i="0" u="none" strike="noStrike" cap="none" dirty="0">
              <a:solidFill>
                <a:srgbClr val="2B6CA7"/>
              </a:solidFill>
              <a:latin typeface="Calibri" panose="020F0502020204030204" pitchFamily="34" charset="0"/>
              <a:ea typeface="Audiowide"/>
              <a:cs typeface="Calibri" panose="020F0502020204030204" pitchFamily="34" charset="0"/>
              <a:sym typeface="Audiowide"/>
            </a:endParaRPr>
          </a:p>
        </p:txBody>
      </p:sp>
      <p:sp>
        <p:nvSpPr>
          <p:cNvPr id="204" name="Google Shape;204;p13"/>
          <p:cNvSpPr/>
          <p:nvPr/>
        </p:nvSpPr>
        <p:spPr>
          <a:xfrm flipH="1">
            <a:off x="0" y="4509120"/>
            <a:ext cx="2470920" cy="234888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205" name="Google Shape;205;p13"/>
          <p:cNvPicPr preferRelativeResize="0"/>
          <p:nvPr/>
        </p:nvPicPr>
        <p:blipFill rotWithShape="1">
          <a:blip r:embed="rId3">
            <a:alphaModFix/>
          </a:blip>
          <a:srcRect/>
          <a:stretch/>
        </p:blipFill>
        <p:spPr>
          <a:xfrm>
            <a:off x="711" y="0"/>
            <a:ext cx="2470209" cy="4509119"/>
          </a:xfrm>
          <a:prstGeom prst="rect">
            <a:avLst/>
          </a:prstGeom>
          <a:noFill/>
          <a:ln>
            <a:noFill/>
          </a:ln>
        </p:spPr>
      </p:pic>
      <p:pic>
        <p:nvPicPr>
          <p:cNvPr id="206" name="Google Shape;206;p13"/>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207" name="Google Shape;207;p13"/>
          <p:cNvSpPr txBox="1">
            <a:spLocks noGrp="1"/>
          </p:cNvSpPr>
          <p:nvPr>
            <p:ph type="body" idx="1"/>
          </p:nvPr>
        </p:nvSpPr>
        <p:spPr>
          <a:xfrm>
            <a:off x="2770227" y="1032022"/>
            <a:ext cx="8915400" cy="509905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rgbClr val="000000"/>
              </a:buClr>
              <a:buSzPts val="2000"/>
              <a:buFont typeface="Noto Sans Symbols"/>
              <a:buChar char="▪"/>
            </a:pPr>
            <a:r>
              <a:rPr lang="en-US" sz="2000" dirty="0">
                <a:solidFill>
                  <a:srgbClr val="000000"/>
                </a:solidFill>
                <a:latin typeface="Calibri"/>
                <a:ea typeface="Calibri"/>
                <a:cs typeface="Calibri"/>
                <a:sym typeface="Calibri"/>
              </a:rPr>
              <a:t>Additional scholarship from the </a:t>
            </a:r>
            <a:r>
              <a:rPr lang="en-US" sz="2000" dirty="0" err="1">
                <a:solidFill>
                  <a:srgbClr val="000000"/>
                </a:solidFill>
                <a:latin typeface="Calibri"/>
                <a:ea typeface="Calibri"/>
                <a:cs typeface="Calibri"/>
                <a:sym typeface="Calibri"/>
              </a:rPr>
              <a:t>Wrocław</a:t>
            </a:r>
            <a:r>
              <a:rPr lang="en-US" sz="2000" dirty="0">
                <a:solidFill>
                  <a:srgbClr val="000000"/>
                </a:solidFill>
                <a:latin typeface="Calibri"/>
                <a:ea typeface="Calibri"/>
                <a:cs typeface="Calibri"/>
                <a:sym typeface="Calibri"/>
              </a:rPr>
              <a:t> City Council – information available on the </a:t>
            </a:r>
            <a:r>
              <a:rPr lang="en-US" sz="2000" dirty="0" err="1">
                <a:solidFill>
                  <a:srgbClr val="000000"/>
                </a:solidFill>
                <a:latin typeface="Calibri"/>
                <a:ea typeface="Calibri"/>
                <a:cs typeface="Calibri"/>
                <a:sym typeface="Calibri"/>
              </a:rPr>
              <a:t>Wrocław</a:t>
            </a:r>
            <a:r>
              <a:rPr lang="en-US" sz="2000" dirty="0">
                <a:solidFill>
                  <a:srgbClr val="000000"/>
                </a:solidFill>
                <a:latin typeface="Calibri"/>
                <a:ea typeface="Calibri"/>
                <a:cs typeface="Calibri"/>
                <a:sym typeface="Calibri"/>
              </a:rPr>
              <a:t> Academic Center website.</a:t>
            </a:r>
            <a:endParaRPr lang="pl-PL" sz="2000" dirty="0">
              <a:solidFill>
                <a:srgbClr val="000000"/>
              </a:solidFill>
              <a:latin typeface="Calibri"/>
              <a:ea typeface="Calibri"/>
              <a:cs typeface="Calibri"/>
              <a:sym typeface="Calibri"/>
            </a:endParaRPr>
          </a:p>
          <a:p>
            <a:pPr marL="342900" lvl="0" indent="-342900" algn="l" rtl="0">
              <a:lnSpc>
                <a:spcPct val="100000"/>
              </a:lnSpc>
              <a:spcBef>
                <a:spcPts val="0"/>
              </a:spcBef>
              <a:spcAft>
                <a:spcPts val="0"/>
              </a:spcAft>
              <a:buClr>
                <a:srgbClr val="000000"/>
              </a:buClr>
              <a:buSzPts val="2000"/>
              <a:buFont typeface="Noto Sans Symbols"/>
              <a:buChar char="▪"/>
            </a:pPr>
            <a:endParaRPr lang="pl-PL" sz="2000"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2000"/>
            </a:pPr>
            <a:r>
              <a:rPr lang="pl-PL" sz="2000" dirty="0">
                <a:solidFill>
                  <a:srgbClr val="000000"/>
                </a:solidFill>
                <a:latin typeface="Calibri"/>
                <a:ea typeface="Calibri"/>
                <a:cs typeface="Calibri"/>
                <a:sym typeface="Calibri"/>
              </a:rPr>
              <a:t> </a:t>
            </a:r>
          </a:p>
          <a:p>
            <a:pPr marL="0" lvl="0" indent="0" algn="l" rtl="0">
              <a:lnSpc>
                <a:spcPct val="100000"/>
              </a:lnSpc>
              <a:spcBef>
                <a:spcPts val="0"/>
              </a:spcBef>
              <a:spcAft>
                <a:spcPts val="0"/>
              </a:spcAft>
              <a:buClr>
                <a:srgbClr val="000000"/>
              </a:buClr>
              <a:buSzPts val="2000"/>
            </a:pPr>
            <a:endParaRPr sz="2000" dirty="0">
              <a:solidFill>
                <a:srgbClr val="000000"/>
              </a:solidFill>
              <a:latin typeface="Calibri"/>
              <a:ea typeface="Calibri"/>
              <a:cs typeface="Calibri"/>
              <a:sym typeface="Calibri"/>
            </a:endParaRPr>
          </a:p>
          <a:p>
            <a:pPr marL="342900" lvl="0" indent="-342900" algn="l" rtl="0">
              <a:lnSpc>
                <a:spcPct val="100000"/>
              </a:lnSpc>
              <a:spcBef>
                <a:spcPts val="0"/>
              </a:spcBef>
              <a:spcAft>
                <a:spcPts val="0"/>
              </a:spcAft>
              <a:buClr>
                <a:srgbClr val="000000"/>
              </a:buClr>
              <a:buSzPts val="2000"/>
              <a:buFont typeface="Noto Sans Symbols"/>
              <a:buChar char="▪"/>
            </a:pPr>
            <a:r>
              <a:rPr lang="pl-PL" sz="2000" dirty="0" err="1">
                <a:solidFill>
                  <a:srgbClr val="000000"/>
                </a:solidFill>
                <a:latin typeface="Calibri"/>
                <a:ea typeface="Calibri"/>
                <a:cs typeface="Calibri"/>
                <a:sym typeface="Calibri"/>
              </a:rPr>
              <a:t>Funding</a:t>
            </a:r>
            <a:r>
              <a:rPr lang="pl-PL" sz="2000" dirty="0">
                <a:solidFill>
                  <a:srgbClr val="000000"/>
                </a:solidFill>
                <a:latin typeface="Calibri"/>
                <a:ea typeface="Calibri"/>
                <a:cs typeface="Calibri"/>
                <a:sym typeface="Calibri"/>
              </a:rPr>
              <a:t> for </a:t>
            </a:r>
            <a:r>
              <a:rPr lang="pl-PL" sz="2000" dirty="0" err="1">
                <a:solidFill>
                  <a:srgbClr val="000000"/>
                </a:solidFill>
                <a:latin typeface="Calibri"/>
                <a:ea typeface="Calibri"/>
                <a:cs typeface="Calibri"/>
                <a:sym typeface="Calibri"/>
              </a:rPr>
              <a:t>students</a:t>
            </a:r>
            <a:r>
              <a:rPr lang="pl-PL" sz="2000" dirty="0">
                <a:solidFill>
                  <a:srgbClr val="000000"/>
                </a:solidFill>
                <a:latin typeface="Calibri"/>
                <a:ea typeface="Calibri"/>
                <a:cs typeface="Calibri"/>
                <a:sym typeface="Calibri"/>
              </a:rPr>
              <a:t> with </a:t>
            </a:r>
            <a:r>
              <a:rPr lang="pl-PL" sz="2000" dirty="0" err="1">
                <a:solidFill>
                  <a:srgbClr val="000000"/>
                </a:solidFill>
                <a:latin typeface="Calibri"/>
                <a:ea typeface="Calibri"/>
                <a:cs typeface="Calibri"/>
                <a:sym typeface="Calibri"/>
              </a:rPr>
              <a:t>disabilities</a:t>
            </a:r>
            <a:r>
              <a:rPr lang="pl-PL" sz="2000" dirty="0">
                <a:solidFill>
                  <a:srgbClr val="000000"/>
                </a:solidFill>
                <a:latin typeface="Calibri"/>
                <a:ea typeface="Calibri"/>
                <a:cs typeface="Calibri"/>
                <a:sym typeface="Calibri"/>
              </a:rPr>
              <a:t> of </a:t>
            </a:r>
            <a:r>
              <a:rPr lang="pl-PL" sz="2000" b="1" dirty="0">
                <a:solidFill>
                  <a:srgbClr val="000000"/>
                </a:solidFill>
                <a:latin typeface="Calibri"/>
                <a:ea typeface="Calibri"/>
                <a:cs typeface="Calibri"/>
                <a:sym typeface="Calibri"/>
              </a:rPr>
              <a:t>EUR 250</a:t>
            </a:r>
            <a:r>
              <a:rPr lang="pl-PL" sz="2000" dirty="0">
                <a:solidFill>
                  <a:srgbClr val="000000"/>
                </a:solidFill>
                <a:latin typeface="Calibri"/>
                <a:ea typeface="Calibri"/>
                <a:cs typeface="Calibri"/>
                <a:sym typeface="Calibri"/>
              </a:rPr>
              <a:t> per </a:t>
            </a:r>
            <a:r>
              <a:rPr lang="pl-PL" sz="2000" dirty="0" err="1">
                <a:solidFill>
                  <a:srgbClr val="000000"/>
                </a:solidFill>
                <a:latin typeface="Calibri"/>
                <a:ea typeface="Calibri"/>
                <a:cs typeface="Calibri"/>
                <a:sym typeface="Calibri"/>
              </a:rPr>
              <a:t>month</a:t>
            </a:r>
            <a:r>
              <a:rPr lang="pl-PL" sz="2000" dirty="0">
                <a:solidFill>
                  <a:srgbClr val="000000"/>
                </a:solidFill>
                <a:latin typeface="Calibri"/>
                <a:ea typeface="Calibri"/>
                <a:cs typeface="Calibri"/>
                <a:sym typeface="Calibri"/>
              </a:rPr>
              <a:t> – in the </a:t>
            </a:r>
            <a:r>
              <a:rPr lang="pl-PL" sz="2000" dirty="0" err="1">
                <a:solidFill>
                  <a:srgbClr val="000000"/>
                </a:solidFill>
                <a:latin typeface="Calibri"/>
                <a:ea typeface="Calibri"/>
                <a:cs typeface="Calibri"/>
                <a:sym typeface="Calibri"/>
              </a:rPr>
              <a:t>case</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higher</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demand</a:t>
            </a:r>
            <a:r>
              <a:rPr lang="pl-PL" sz="2000"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an</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additional</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application</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must</a:t>
            </a:r>
            <a:r>
              <a:rPr lang="pl-PL" sz="2000" u="sng" dirty="0">
                <a:solidFill>
                  <a:srgbClr val="000000"/>
                </a:solidFill>
                <a:latin typeface="Calibri"/>
                <a:ea typeface="Calibri"/>
                <a:cs typeface="Calibri"/>
                <a:sym typeface="Calibri"/>
              </a:rPr>
              <a:t> be </a:t>
            </a:r>
            <a:r>
              <a:rPr lang="pl-PL" sz="2000" u="sng" dirty="0" err="1">
                <a:solidFill>
                  <a:srgbClr val="000000"/>
                </a:solidFill>
                <a:latin typeface="Calibri"/>
                <a:ea typeface="Calibri"/>
                <a:cs typeface="Calibri"/>
                <a:sym typeface="Calibri"/>
              </a:rPr>
              <a:t>submitted</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at</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least</a:t>
            </a:r>
            <a:r>
              <a:rPr lang="pl-PL" sz="2000" u="sng" dirty="0">
                <a:solidFill>
                  <a:srgbClr val="000000"/>
                </a:solidFill>
                <a:latin typeface="Calibri"/>
                <a:ea typeface="Calibri"/>
                <a:cs typeface="Calibri"/>
                <a:sym typeface="Calibri"/>
              </a:rPr>
              <a:t> one </a:t>
            </a:r>
            <a:r>
              <a:rPr lang="pl-PL" sz="2000" u="sng" dirty="0" err="1">
                <a:solidFill>
                  <a:srgbClr val="000000"/>
                </a:solidFill>
                <a:latin typeface="Calibri"/>
                <a:ea typeface="Calibri"/>
                <a:cs typeface="Calibri"/>
                <a:sym typeface="Calibri"/>
              </a:rPr>
              <a:t>month</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before</a:t>
            </a:r>
            <a:r>
              <a:rPr lang="pl-PL" sz="2000" u="sng" dirty="0">
                <a:solidFill>
                  <a:srgbClr val="000000"/>
                </a:solidFill>
                <a:latin typeface="Calibri"/>
                <a:ea typeface="Calibri"/>
                <a:cs typeface="Calibri"/>
                <a:sym typeface="Calibri"/>
              </a:rPr>
              <a:t> the start of </a:t>
            </a:r>
            <a:r>
              <a:rPr lang="pl-PL" sz="2000" u="sng" dirty="0" err="1">
                <a:solidFill>
                  <a:srgbClr val="000000"/>
                </a:solidFill>
                <a:latin typeface="Calibri"/>
                <a:ea typeface="Calibri"/>
                <a:cs typeface="Calibri"/>
                <a:sym typeface="Calibri"/>
              </a:rPr>
              <a:t>mobility</a:t>
            </a:r>
            <a:r>
              <a:rPr lang="pl-PL" sz="2000" dirty="0">
                <a:solidFill>
                  <a:srgbClr val="000000"/>
                </a:solidFill>
                <a:latin typeface="Calibri"/>
                <a:ea typeface="Calibri"/>
                <a:cs typeface="Calibri"/>
                <a:sym typeface="Calibri"/>
              </a:rPr>
              <a:t>. The </a:t>
            </a:r>
            <a:r>
              <a:rPr lang="pl-PL" sz="2000" dirty="0" err="1">
                <a:solidFill>
                  <a:srgbClr val="000000"/>
                </a:solidFill>
                <a:latin typeface="Calibri"/>
                <a:ea typeface="Calibri"/>
                <a:cs typeface="Calibri"/>
                <a:sym typeface="Calibri"/>
              </a:rPr>
              <a:t>costs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incurred</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must</a:t>
            </a:r>
            <a:r>
              <a:rPr lang="pl-PL" sz="2000" dirty="0">
                <a:solidFill>
                  <a:srgbClr val="000000"/>
                </a:solidFill>
                <a:latin typeface="Calibri"/>
                <a:ea typeface="Calibri"/>
                <a:cs typeface="Calibri"/>
                <a:sym typeface="Calibri"/>
              </a:rPr>
              <a:t> be </a:t>
            </a:r>
            <a:r>
              <a:rPr lang="pl-PL" sz="2000" dirty="0" err="1">
                <a:solidFill>
                  <a:srgbClr val="000000"/>
                </a:solidFill>
                <a:latin typeface="Calibri"/>
                <a:ea typeface="Calibri"/>
                <a:cs typeface="Calibri"/>
                <a:sym typeface="Calibri"/>
              </a:rPr>
              <a:t>confirmed</a:t>
            </a:r>
            <a:r>
              <a:rPr lang="pl-PL" sz="2000" dirty="0">
                <a:solidFill>
                  <a:srgbClr val="000000"/>
                </a:solidFill>
                <a:latin typeface="Calibri"/>
                <a:ea typeface="Calibri"/>
                <a:cs typeface="Calibri"/>
                <a:sym typeface="Calibri"/>
              </a:rPr>
              <a:t> with </a:t>
            </a:r>
            <a:r>
              <a:rPr lang="pl-PL" sz="2000" dirty="0" err="1">
                <a:solidFill>
                  <a:srgbClr val="000000"/>
                </a:solidFill>
                <a:latin typeface="Calibri"/>
                <a:ea typeface="Calibri"/>
                <a:cs typeface="Calibri"/>
                <a:sym typeface="Calibri"/>
              </a:rPr>
              <a:t>financial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documents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invoices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bills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tickets</a:t>
            </a:r>
            <a:r>
              <a:rPr lang="pl-PL" sz="2000" dirty="0">
                <a:solidFill>
                  <a:srgbClr val="000000"/>
                </a:solidFill>
                <a:latin typeface="Calibri"/>
                <a:ea typeface="Calibri"/>
                <a:cs typeface="Calibri"/>
                <a:sym typeface="Calibri"/>
              </a:rPr>
              <a:t> etc.)</a:t>
            </a:r>
            <a:endParaRPr dirty="0"/>
          </a:p>
          <a:p>
            <a:pPr marL="0" lvl="0" indent="0" algn="l" rtl="0">
              <a:lnSpc>
                <a:spcPct val="100000"/>
              </a:lnSpc>
              <a:spcBef>
                <a:spcPts val="0"/>
              </a:spcBef>
              <a:spcAft>
                <a:spcPts val="0"/>
              </a:spcAft>
              <a:buClr>
                <a:srgbClr val="000000"/>
              </a:buClr>
              <a:buSzPts val="2000"/>
              <a:buNone/>
            </a:pPr>
            <a:endParaRPr sz="1400" dirty="0">
              <a:solidFill>
                <a:srgbClr val="000000"/>
              </a:solidFill>
              <a:latin typeface="Arial"/>
              <a:ea typeface="Arial"/>
              <a:cs typeface="Arial"/>
              <a:sym typeface="Arial"/>
            </a:endParaRPr>
          </a:p>
          <a:p>
            <a:pPr marL="342900" lvl="0" indent="-342900" algn="just" rtl="0">
              <a:lnSpc>
                <a:spcPct val="100000"/>
              </a:lnSpc>
              <a:spcBef>
                <a:spcPts val="0"/>
              </a:spcBef>
              <a:spcAft>
                <a:spcPts val="0"/>
              </a:spcAft>
              <a:buClr>
                <a:srgbClr val="000000"/>
              </a:buClr>
              <a:buSzPts val="2000"/>
              <a:buFont typeface="Noto Sans Symbols"/>
              <a:buChar char="▪"/>
            </a:pPr>
            <a:r>
              <a:rPr lang="pl-PL" sz="2000" dirty="0" err="1">
                <a:solidFill>
                  <a:srgbClr val="000000"/>
                </a:solidFill>
                <a:latin typeface="Calibri"/>
                <a:ea typeface="Calibri"/>
                <a:cs typeface="Calibri"/>
                <a:sym typeface="Calibri"/>
              </a:rPr>
              <a:t>Additional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funding</a:t>
            </a:r>
            <a:r>
              <a:rPr lang="pl-PL" sz="2000" dirty="0">
                <a:solidFill>
                  <a:srgbClr val="000000"/>
                </a:solidFill>
                <a:latin typeface="Calibri"/>
                <a:ea typeface="Calibri"/>
                <a:cs typeface="Calibri"/>
                <a:sym typeface="Calibri"/>
              </a:rPr>
              <a:t> of </a:t>
            </a:r>
            <a:r>
              <a:rPr lang="pl-PL" sz="2000" b="1" dirty="0">
                <a:solidFill>
                  <a:srgbClr val="000000"/>
                </a:solidFill>
                <a:latin typeface="Calibri"/>
                <a:ea typeface="Calibri"/>
                <a:cs typeface="Calibri"/>
                <a:sym typeface="Calibri"/>
              </a:rPr>
              <a:t>EUR 250</a:t>
            </a:r>
            <a:r>
              <a:rPr lang="pl-PL" sz="2000" dirty="0">
                <a:solidFill>
                  <a:srgbClr val="000000"/>
                </a:solidFill>
                <a:latin typeface="Calibri"/>
                <a:ea typeface="Calibri"/>
                <a:cs typeface="Calibri"/>
                <a:sym typeface="Calibri"/>
              </a:rPr>
              <a:t> for </a:t>
            </a:r>
            <a:r>
              <a:rPr lang="pl-PL" sz="2000" dirty="0" err="1">
                <a:solidFill>
                  <a:srgbClr val="000000"/>
                </a:solidFill>
                <a:latin typeface="Calibri"/>
                <a:ea typeface="Calibri"/>
                <a:cs typeface="Calibri"/>
                <a:sym typeface="Calibri"/>
              </a:rPr>
              <a:t>each</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month</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mobility</a:t>
            </a:r>
            <a:r>
              <a:rPr lang="pl-PL" sz="2000" dirty="0">
                <a:solidFill>
                  <a:srgbClr val="000000"/>
                </a:solidFill>
                <a:latin typeface="Calibri"/>
                <a:ea typeface="Calibri"/>
                <a:cs typeface="Calibri"/>
                <a:sym typeface="Calibri"/>
              </a:rPr>
              <a:t> for </a:t>
            </a:r>
            <a:r>
              <a:rPr lang="pl-PL" sz="2000" dirty="0" err="1">
                <a:solidFill>
                  <a:srgbClr val="000000"/>
                </a:solidFill>
                <a:latin typeface="Calibri"/>
                <a:ea typeface="Calibri"/>
                <a:cs typeface="Calibri"/>
                <a:sym typeface="Calibri"/>
              </a:rPr>
              <a:t>students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entitled</a:t>
            </a:r>
            <a:r>
              <a:rPr lang="pl-PL" sz="2000" dirty="0">
                <a:solidFill>
                  <a:srgbClr val="000000"/>
                </a:solidFill>
                <a:latin typeface="Calibri"/>
                <a:ea typeface="Calibri"/>
                <a:cs typeface="Calibri"/>
                <a:sym typeface="Calibri"/>
              </a:rPr>
              <a:t> to a </a:t>
            </a:r>
            <a:r>
              <a:rPr lang="pl-PL" sz="2000" dirty="0" err="1">
                <a:solidFill>
                  <a:srgbClr val="000000"/>
                </a:solidFill>
                <a:latin typeface="Calibri"/>
                <a:ea typeface="Calibri"/>
                <a:cs typeface="Calibri"/>
                <a:sym typeface="Calibri"/>
              </a:rPr>
              <a:t>social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scholarship</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at</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WrocławTech</a:t>
            </a:r>
            <a:r>
              <a:rPr lang="pl-PL" sz="2000" dirty="0">
                <a:solidFill>
                  <a:srgbClr val="000000"/>
                </a:solidFill>
                <a:latin typeface="Calibri"/>
                <a:ea typeface="Calibri"/>
                <a:cs typeface="Calibri"/>
                <a:sym typeface="Calibri"/>
              </a:rPr>
              <a:t> (on the </a:t>
            </a:r>
            <a:r>
              <a:rPr lang="pl-PL" sz="2000" dirty="0" err="1">
                <a:solidFill>
                  <a:srgbClr val="000000"/>
                </a:solidFill>
                <a:latin typeface="Calibri"/>
                <a:ea typeface="Calibri"/>
                <a:cs typeface="Calibri"/>
                <a:sym typeface="Calibri"/>
              </a:rPr>
              <a:t>basis</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certificate</a:t>
            </a:r>
            <a:r>
              <a:rPr lang="pl-PL" sz="2000" dirty="0">
                <a:solidFill>
                  <a:srgbClr val="000000"/>
                </a:solidFill>
                <a:latin typeface="Calibri"/>
                <a:ea typeface="Calibri"/>
                <a:cs typeface="Calibri"/>
                <a:sym typeface="Calibri"/>
              </a:rPr>
              <a:t>/</a:t>
            </a:r>
            <a:r>
              <a:rPr lang="pl-PL" sz="2000" dirty="0" err="1">
                <a:solidFill>
                  <a:srgbClr val="000000"/>
                </a:solidFill>
                <a:latin typeface="Calibri"/>
                <a:ea typeface="Calibri"/>
                <a:cs typeface="Calibri"/>
                <a:sym typeface="Calibri"/>
              </a:rPr>
              <a:t>copy</a:t>
            </a:r>
            <a:r>
              <a:rPr lang="pl-PL" sz="2000" dirty="0">
                <a:solidFill>
                  <a:srgbClr val="000000"/>
                </a:solidFill>
                <a:latin typeface="Calibri"/>
                <a:ea typeface="Calibri"/>
                <a:cs typeface="Calibri"/>
                <a:sym typeface="Calibri"/>
              </a:rPr>
              <a:t> </a:t>
            </a:r>
            <a:br>
              <a:rPr lang="pl-PL" sz="2000" dirty="0">
                <a:solidFill>
                  <a:srgbClr val="000000"/>
                </a:solidFill>
                <a:latin typeface="Calibri"/>
                <a:ea typeface="Calibri"/>
                <a:cs typeface="Calibri"/>
                <a:sym typeface="Calibri"/>
              </a:rPr>
            </a:br>
            <a:r>
              <a:rPr lang="pl-PL" sz="2000" dirty="0">
                <a:solidFill>
                  <a:srgbClr val="000000"/>
                </a:solidFill>
                <a:latin typeface="Calibri"/>
                <a:ea typeface="Calibri"/>
                <a:cs typeface="Calibri"/>
                <a:sym typeface="Calibri"/>
              </a:rPr>
              <a:t>of </a:t>
            </a:r>
            <a:r>
              <a:rPr lang="pl-PL" sz="2000" dirty="0" err="1">
                <a:solidFill>
                  <a:srgbClr val="000000"/>
                </a:solidFill>
                <a:latin typeface="Calibri"/>
                <a:ea typeface="Calibri"/>
                <a:cs typeface="Calibri"/>
                <a:sym typeface="Calibri"/>
              </a:rPr>
              <a:t>decision</a:t>
            </a:r>
            <a:r>
              <a:rPr lang="pl-PL" sz="2000" dirty="0">
                <a:solidFill>
                  <a:srgbClr val="000000"/>
                </a:solidFill>
                <a:latin typeface="Calibri"/>
                <a:ea typeface="Calibri"/>
                <a:cs typeface="Calibri"/>
                <a:sym typeface="Calibri"/>
              </a:rPr>
              <a:t>)</a:t>
            </a:r>
            <a:endParaRPr sz="2000" dirty="0">
              <a:solidFill>
                <a:srgbClr val="000000"/>
              </a:solidFill>
              <a:latin typeface="Calibri"/>
              <a:ea typeface="Calibri"/>
              <a:cs typeface="Calibri"/>
              <a:sym typeface="Calibri"/>
            </a:endParaRPr>
          </a:p>
          <a:p>
            <a:pPr marL="342900" lvl="0" indent="-215900" algn="just" rtl="0">
              <a:lnSpc>
                <a:spcPct val="100000"/>
              </a:lnSpc>
              <a:spcBef>
                <a:spcPts val="0"/>
              </a:spcBef>
              <a:spcAft>
                <a:spcPts val="0"/>
              </a:spcAft>
              <a:buClr>
                <a:srgbClr val="000000"/>
              </a:buClr>
              <a:buSzPts val="2000"/>
              <a:buFont typeface="Noto Sans Symbols"/>
              <a:buNone/>
            </a:pPr>
            <a:endParaRPr sz="2000" dirty="0">
              <a:solidFill>
                <a:srgbClr val="000000"/>
              </a:solidFill>
              <a:latin typeface="Calibri"/>
              <a:ea typeface="Calibri"/>
              <a:cs typeface="Calibri"/>
              <a:sym typeface="Calibri"/>
            </a:endParaRPr>
          </a:p>
          <a:p>
            <a:pPr marL="457200" lvl="0" indent="-279400" algn="l" rtl="0">
              <a:lnSpc>
                <a:spcPct val="90000"/>
              </a:lnSpc>
              <a:spcBef>
                <a:spcPts val="1000"/>
              </a:spcBef>
              <a:spcAft>
                <a:spcPts val="0"/>
              </a:spcAft>
              <a:buClr>
                <a:schemeClr val="lt1"/>
              </a:buClr>
              <a:buSzPts val="2800"/>
              <a:buFont typeface="Noto Sans Symbols"/>
              <a:buNone/>
            </a:pPr>
            <a:endParaRPr dirty="0"/>
          </a:p>
        </p:txBody>
      </p:sp>
      <p:pic>
        <p:nvPicPr>
          <p:cNvPr id="8" name="Obraz 7">
            <a:extLst>
              <a:ext uri="{FF2B5EF4-FFF2-40B4-BE49-F238E27FC236}">
                <a16:creationId xmlns:a16="http://schemas.microsoft.com/office/drawing/2014/main" id="{13F0C097-A5E9-4FD3-82B2-1B600E8181E8}"/>
              </a:ext>
            </a:extLst>
          </p:cNvPr>
          <p:cNvPicPr>
            <a:picLocks noChangeAspect="1"/>
          </p:cNvPicPr>
          <p:nvPr/>
        </p:nvPicPr>
        <p:blipFill>
          <a:blip r:embed="rId5"/>
          <a:stretch>
            <a:fillRect/>
          </a:stretch>
        </p:blipFill>
        <p:spPr>
          <a:xfrm>
            <a:off x="7554897" y="1413762"/>
            <a:ext cx="1085180" cy="1085180"/>
          </a:xfrm>
          <a:prstGeom prst="rect">
            <a:avLst/>
          </a:prstGeom>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AA819C1B-3487-466C-B09B-897CD70B6F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4"/>
          <p:cNvSpPr txBox="1">
            <a:spLocks noGrp="1"/>
          </p:cNvSpPr>
          <p:nvPr>
            <p:ph type="body" idx="1"/>
          </p:nvPr>
        </p:nvSpPr>
        <p:spPr>
          <a:xfrm>
            <a:off x="3076183" y="1819928"/>
            <a:ext cx="8915400" cy="5099050"/>
          </a:xfrm>
          <a:prstGeom prst="rect">
            <a:avLst/>
          </a:prstGeom>
          <a:noFill/>
          <a:ln>
            <a:noFill/>
          </a:ln>
        </p:spPr>
        <p:txBody>
          <a:bodyPr spcFirstLastPara="1" wrap="square" lIns="91425" tIns="45700" rIns="91425" bIns="45700" anchor="t" anchorCtr="0">
            <a:normAutofit/>
          </a:bodyPr>
          <a:lstStyle/>
          <a:p>
            <a:pPr marL="342900" lvl="0" indent="-342900">
              <a:lnSpc>
                <a:spcPct val="100000"/>
              </a:lnSpc>
              <a:spcBef>
                <a:spcPts val="0"/>
              </a:spcBef>
              <a:buClr>
                <a:schemeClr val="accent6"/>
              </a:buClr>
              <a:buFont typeface="Wingdings" panose="05000000000000000000" pitchFamily="2" charset="2"/>
              <a:buChar char="§"/>
            </a:pPr>
            <a:r>
              <a:rPr lang="en-US" sz="1800" dirty="0"/>
              <a:t>Travel using low-emission means of transport such as buses, trains, or carpooling.</a:t>
            </a:r>
            <a:endParaRPr lang="pl-PL" sz="1800" dirty="0"/>
          </a:p>
          <a:p>
            <a:pPr marL="342900" lvl="0" indent="-342900">
              <a:lnSpc>
                <a:spcPct val="100000"/>
              </a:lnSpc>
              <a:spcBef>
                <a:spcPts val="0"/>
              </a:spcBef>
              <a:buClr>
                <a:schemeClr val="accent6"/>
              </a:buClr>
              <a:buFont typeface="Wingdings" panose="05000000000000000000" pitchFamily="2" charset="2"/>
              <a:buChar char="§"/>
            </a:pPr>
            <a:endParaRPr lang="pl-PL" sz="1800" dirty="0"/>
          </a:p>
          <a:p>
            <a:pPr marL="342900" lvl="0" indent="-342900">
              <a:lnSpc>
                <a:spcPct val="100000"/>
              </a:lnSpc>
              <a:spcBef>
                <a:spcPts val="0"/>
              </a:spcBef>
              <a:buClr>
                <a:schemeClr val="accent6"/>
              </a:buClr>
              <a:buFont typeface="Wingdings" panose="05000000000000000000" pitchFamily="2" charset="2"/>
              <a:buChar char="§"/>
            </a:pPr>
            <a:r>
              <a:rPr lang="en-US" sz="1800" dirty="0"/>
              <a:t>Traveling </a:t>
            </a:r>
            <a:r>
              <a:rPr lang="pl-PL" sz="1800" dirty="0" err="1"/>
              <a:t>only</a:t>
            </a:r>
            <a:r>
              <a:rPr lang="pl-PL" sz="1800" dirty="0"/>
              <a:t> </a:t>
            </a:r>
            <a:r>
              <a:rPr lang="en-US" sz="1800" dirty="0"/>
              <a:t>one way using low-emission means of transport is not sufficient</a:t>
            </a:r>
            <a:br>
              <a:rPr lang="pl-PL" sz="1800" dirty="0"/>
            </a:br>
            <a:r>
              <a:rPr lang="en-US" sz="1800" dirty="0"/>
              <a:t> for the journey to be recognized as “green travel” and to receive an increased travel </a:t>
            </a:r>
            <a:r>
              <a:rPr lang="pl-PL" sz="1800" dirty="0"/>
              <a:t>grant.</a:t>
            </a:r>
          </a:p>
          <a:p>
            <a:pPr marL="342900" lvl="0" indent="-342900">
              <a:lnSpc>
                <a:spcPct val="100000"/>
              </a:lnSpc>
              <a:spcBef>
                <a:spcPts val="0"/>
              </a:spcBef>
              <a:buClr>
                <a:schemeClr val="accent6"/>
              </a:buClr>
              <a:buFont typeface="Wingdings" panose="05000000000000000000" pitchFamily="2" charset="2"/>
              <a:buChar char="§"/>
            </a:pPr>
            <a:endParaRPr lang="pl-PL" sz="1800" dirty="0"/>
          </a:p>
          <a:p>
            <a:pPr marL="342900" lvl="0" indent="-342900">
              <a:lnSpc>
                <a:spcPct val="100000"/>
              </a:lnSpc>
              <a:spcBef>
                <a:spcPts val="0"/>
              </a:spcBef>
              <a:buClr>
                <a:schemeClr val="accent6"/>
              </a:buClr>
              <a:buFont typeface="Wingdings" panose="05000000000000000000" pitchFamily="2" charset="2"/>
              <a:buChar char="§"/>
            </a:pPr>
            <a:r>
              <a:rPr lang="en-US" sz="1800" dirty="0"/>
              <a:t>The introduction of a requirement/recommendation to use low-emission means </a:t>
            </a:r>
            <a:br>
              <a:rPr lang="pl-PL" sz="1800" dirty="0"/>
            </a:br>
            <a:r>
              <a:rPr lang="en-US" sz="1800" dirty="0"/>
              <a:t>of transport for distances up to 499 km.</a:t>
            </a:r>
            <a:endParaRPr lang="pl-PL" sz="1800" dirty="0"/>
          </a:p>
          <a:p>
            <a:pPr marL="342900" lvl="0" indent="-342900">
              <a:lnSpc>
                <a:spcPct val="100000"/>
              </a:lnSpc>
              <a:spcBef>
                <a:spcPts val="0"/>
              </a:spcBef>
              <a:buClr>
                <a:schemeClr val="accent6"/>
              </a:buClr>
              <a:buFont typeface="Wingdings" panose="05000000000000000000" pitchFamily="2" charset="2"/>
              <a:buChar char="§"/>
            </a:pPr>
            <a:endParaRPr lang="pl-PL" sz="1800" dirty="0"/>
          </a:p>
          <a:p>
            <a:pPr marL="342900" lvl="0" indent="-342900">
              <a:lnSpc>
                <a:spcPct val="100000"/>
              </a:lnSpc>
              <a:spcBef>
                <a:spcPts val="0"/>
              </a:spcBef>
              <a:buClr>
                <a:schemeClr val="accent6"/>
              </a:buClr>
              <a:buFont typeface="Wingdings" panose="05000000000000000000" pitchFamily="2" charset="2"/>
              <a:buChar char="§"/>
            </a:pPr>
            <a:endParaRPr lang="pl-PL" sz="1800" dirty="0"/>
          </a:p>
          <a:p>
            <a:pPr marL="342900" lvl="0" indent="-342900">
              <a:lnSpc>
                <a:spcPct val="100000"/>
              </a:lnSpc>
              <a:spcBef>
                <a:spcPts val="0"/>
              </a:spcBef>
              <a:buClr>
                <a:schemeClr val="accent6"/>
              </a:buClr>
              <a:buFont typeface="Wingdings" panose="05000000000000000000" pitchFamily="2" charset="2"/>
              <a:buChar char="§"/>
            </a:pPr>
            <a:endParaRPr lang="pl-PL" sz="1800" dirty="0"/>
          </a:p>
          <a:p>
            <a:pPr marL="342900" lvl="0" indent="-342900">
              <a:lnSpc>
                <a:spcPct val="100000"/>
              </a:lnSpc>
              <a:spcBef>
                <a:spcPts val="0"/>
              </a:spcBef>
              <a:buClr>
                <a:schemeClr val="accent6"/>
              </a:buClr>
              <a:buFont typeface="Wingdings" panose="05000000000000000000" pitchFamily="2" charset="2"/>
              <a:buChar char="§"/>
            </a:pPr>
            <a:r>
              <a:rPr lang="en-US" sz="1800" dirty="0">
                <a:solidFill>
                  <a:srgbClr val="FFC000"/>
                </a:solidFill>
              </a:rPr>
              <a:t>IMPORTANT</a:t>
            </a:r>
            <a:r>
              <a:rPr lang="en-US" sz="1800" dirty="0"/>
              <a:t>: Travel days cannot overlap with the exchange period.</a:t>
            </a:r>
            <a:endParaRPr sz="1800" dirty="0"/>
          </a:p>
        </p:txBody>
      </p:sp>
      <p:sp>
        <p:nvSpPr>
          <p:cNvPr id="214" name="Google Shape;214;p14"/>
          <p:cNvSpPr/>
          <p:nvPr/>
        </p:nvSpPr>
        <p:spPr>
          <a:xfrm>
            <a:off x="1786051" y="439766"/>
            <a:ext cx="354776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3200"/>
              <a:buFont typeface="Audiowide"/>
              <a:buNone/>
            </a:pPr>
            <a:r>
              <a:rPr lang="pl-PL" sz="3200" b="1" i="0" u="none" strike="noStrike" cap="none" dirty="0">
                <a:solidFill>
                  <a:srgbClr val="00B050"/>
                </a:solidFill>
                <a:latin typeface="Calibri" panose="020F0502020204030204" pitchFamily="34" charset="0"/>
                <a:ea typeface="Audiowide"/>
                <a:cs typeface="Calibri" panose="020F0502020204030204" pitchFamily="34" charset="0"/>
                <a:sym typeface="Audiowide"/>
              </a:rPr>
              <a:t>„Green Travel”</a:t>
            </a:r>
            <a:endParaRPr sz="3200" b="0" i="0" u="none" strike="noStrike" cap="none" dirty="0">
              <a:solidFill>
                <a:srgbClr val="000000"/>
              </a:solidFill>
              <a:latin typeface="Calibri" panose="020F0502020204030204" pitchFamily="34" charset="0"/>
              <a:ea typeface="Audiowide"/>
              <a:cs typeface="Calibri" panose="020F0502020204030204" pitchFamily="34" charset="0"/>
              <a:sym typeface="Audiowide"/>
            </a:endParaRPr>
          </a:p>
        </p:txBody>
      </p:sp>
      <p:pic>
        <p:nvPicPr>
          <p:cNvPr id="215" name="Google Shape;215;p14"/>
          <p:cNvPicPr preferRelativeResize="0"/>
          <p:nvPr/>
        </p:nvPicPr>
        <p:blipFill rotWithShape="1">
          <a:blip r:embed="rId3">
            <a:alphaModFix/>
          </a:blip>
          <a:srcRect/>
          <a:stretch/>
        </p:blipFill>
        <p:spPr>
          <a:xfrm>
            <a:off x="200417" y="75528"/>
            <a:ext cx="1432437" cy="2144389"/>
          </a:xfrm>
          <a:prstGeom prst="rect">
            <a:avLst/>
          </a:prstGeom>
          <a:noFill/>
          <a:ln>
            <a:noFill/>
          </a:ln>
        </p:spPr>
      </p:pic>
      <p:pic>
        <p:nvPicPr>
          <p:cNvPr id="216" name="Google Shape;216;p14"/>
          <p:cNvPicPr preferRelativeResize="0"/>
          <p:nvPr/>
        </p:nvPicPr>
        <p:blipFill rotWithShape="1">
          <a:blip r:embed="rId4">
            <a:alphaModFix/>
          </a:blip>
          <a:srcRect/>
          <a:stretch/>
        </p:blipFill>
        <p:spPr>
          <a:xfrm>
            <a:off x="200417" y="1973555"/>
            <a:ext cx="2518983" cy="1679322"/>
          </a:xfrm>
          <a:prstGeom prst="rect">
            <a:avLst/>
          </a:prstGeom>
          <a:noFill/>
          <a:ln>
            <a:noFill/>
          </a:ln>
        </p:spPr>
      </p:pic>
      <p:pic>
        <p:nvPicPr>
          <p:cNvPr id="217" name="Google Shape;217;p14"/>
          <p:cNvPicPr preferRelativeResize="0"/>
          <p:nvPr/>
        </p:nvPicPr>
        <p:blipFill rotWithShape="1">
          <a:blip r:embed="rId5">
            <a:alphaModFix/>
          </a:blip>
          <a:srcRect/>
          <a:stretch/>
        </p:blipFill>
        <p:spPr>
          <a:xfrm>
            <a:off x="178818" y="3303244"/>
            <a:ext cx="1526312" cy="2289468"/>
          </a:xfrm>
          <a:prstGeom prst="rect">
            <a:avLst/>
          </a:prstGeom>
          <a:noFill/>
          <a:ln>
            <a:noFill/>
          </a:ln>
        </p:spPr>
      </p:pic>
      <p:pic>
        <p:nvPicPr>
          <p:cNvPr id="218" name="Google Shape;218;p14"/>
          <p:cNvPicPr preferRelativeResize="0"/>
          <p:nvPr/>
        </p:nvPicPr>
        <p:blipFill rotWithShape="1">
          <a:blip r:embed="rId6">
            <a:alphaModFix/>
          </a:blip>
          <a:srcRect/>
          <a:stretch/>
        </p:blipFill>
        <p:spPr>
          <a:xfrm>
            <a:off x="1459908" y="4579294"/>
            <a:ext cx="1295480" cy="1943219"/>
          </a:xfrm>
          <a:prstGeom prst="rect">
            <a:avLst/>
          </a:prstGeom>
          <a:noFill/>
          <a:ln>
            <a:noFill/>
          </a:ln>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ECE71238-D541-4951-AEBC-09DEBD5287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1930" y="6072519"/>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5"/>
          <p:cNvSpPr/>
          <p:nvPr/>
        </p:nvSpPr>
        <p:spPr>
          <a:xfrm flipH="1">
            <a:off x="0" y="4509120"/>
            <a:ext cx="2470920" cy="234888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225" name="Google Shape;225;p15"/>
          <p:cNvPicPr preferRelativeResize="0"/>
          <p:nvPr/>
        </p:nvPicPr>
        <p:blipFill rotWithShape="1">
          <a:blip r:embed="rId3">
            <a:alphaModFix/>
          </a:blip>
          <a:srcRect/>
          <a:stretch/>
        </p:blipFill>
        <p:spPr>
          <a:xfrm>
            <a:off x="711" y="0"/>
            <a:ext cx="2470209" cy="4509119"/>
          </a:xfrm>
          <a:prstGeom prst="rect">
            <a:avLst/>
          </a:prstGeom>
          <a:noFill/>
          <a:ln>
            <a:noFill/>
          </a:ln>
        </p:spPr>
      </p:pic>
      <p:pic>
        <p:nvPicPr>
          <p:cNvPr id="226" name="Google Shape;226;p15"/>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227" name="Google Shape;227;p15"/>
          <p:cNvSpPr txBox="1">
            <a:spLocks noGrp="1"/>
          </p:cNvSpPr>
          <p:nvPr>
            <p:ph type="body" idx="1"/>
          </p:nvPr>
        </p:nvSpPr>
        <p:spPr>
          <a:xfrm>
            <a:off x="2770227" y="1032022"/>
            <a:ext cx="8915400" cy="5099050"/>
          </a:xfrm>
          <a:prstGeom prst="rect">
            <a:avLst/>
          </a:prstGeom>
          <a:noFill/>
          <a:ln>
            <a:noFill/>
          </a:ln>
        </p:spPr>
        <p:txBody>
          <a:bodyPr spcFirstLastPara="1" wrap="square" lIns="91425" tIns="45700" rIns="91425" bIns="45700" anchor="t" anchorCtr="0">
            <a:normAutofit fontScale="92500" lnSpcReduction="20000"/>
          </a:bodyPr>
          <a:lstStyle/>
          <a:p>
            <a:pPr marL="342900" lvl="0" indent="-312420" algn="l" rtl="0">
              <a:lnSpc>
                <a:spcPct val="100000"/>
              </a:lnSpc>
              <a:spcBef>
                <a:spcPts val="0"/>
              </a:spcBef>
              <a:spcAft>
                <a:spcPts val="0"/>
              </a:spcAft>
              <a:buClr>
                <a:srgbClr val="538CD5"/>
              </a:buClr>
              <a:buSzPct val="160000"/>
              <a:buFont typeface="Noto Sans Symbols"/>
              <a:buChar char="▪"/>
            </a:pPr>
            <a:r>
              <a:rPr lang="pl-PL" sz="2000" b="1" dirty="0" err="1">
                <a:solidFill>
                  <a:srgbClr val="538CD5"/>
                </a:solidFill>
                <a:latin typeface="Calibri"/>
                <a:ea typeface="Calibri"/>
                <a:cs typeface="Calibri"/>
                <a:sym typeface="Calibri"/>
              </a:rPr>
              <a:t>Blended</a:t>
            </a:r>
            <a:r>
              <a:rPr lang="pl-PL" sz="2000" b="1" dirty="0">
                <a:solidFill>
                  <a:srgbClr val="538CD5"/>
                </a:solidFill>
                <a:latin typeface="Calibri"/>
                <a:ea typeface="Calibri"/>
                <a:cs typeface="Calibri"/>
                <a:sym typeface="Calibri"/>
              </a:rPr>
              <a:t> </a:t>
            </a:r>
            <a:r>
              <a:rPr lang="pl-PL" sz="2000" b="1" dirty="0" err="1">
                <a:solidFill>
                  <a:srgbClr val="538CD5"/>
                </a:solidFill>
                <a:latin typeface="Calibri"/>
                <a:ea typeface="Calibri"/>
                <a:cs typeface="Calibri"/>
                <a:sym typeface="Calibri"/>
              </a:rPr>
              <a:t>Intensive</a:t>
            </a:r>
            <a:r>
              <a:rPr lang="pl-PL" sz="2000" b="1" dirty="0">
                <a:solidFill>
                  <a:srgbClr val="538CD5"/>
                </a:solidFill>
                <a:latin typeface="Calibri"/>
                <a:ea typeface="Calibri"/>
                <a:cs typeface="Calibri"/>
                <a:sym typeface="Calibri"/>
              </a:rPr>
              <a:t> </a:t>
            </a:r>
            <a:r>
              <a:rPr lang="pl-PL" sz="2000" b="1" dirty="0" err="1">
                <a:solidFill>
                  <a:srgbClr val="538CD5"/>
                </a:solidFill>
                <a:latin typeface="Calibri"/>
                <a:ea typeface="Calibri"/>
                <a:cs typeface="Calibri"/>
                <a:sym typeface="Calibri"/>
              </a:rPr>
              <a:t>Programmes</a:t>
            </a:r>
            <a:r>
              <a:rPr lang="pl-PL" sz="2000" b="1" dirty="0">
                <a:solidFill>
                  <a:srgbClr val="538CD5"/>
                </a:solidFill>
                <a:latin typeface="Calibri"/>
                <a:ea typeface="Calibri"/>
                <a:cs typeface="Calibri"/>
                <a:sym typeface="Calibri"/>
              </a:rPr>
              <a:t> </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short</a:t>
            </a:r>
            <a:r>
              <a:rPr lang="pl-PL" sz="2000" dirty="0">
                <a:solidFill>
                  <a:srgbClr val="000000"/>
                </a:solidFill>
                <a:latin typeface="Calibri"/>
                <a:ea typeface="Calibri"/>
                <a:cs typeface="Calibri"/>
                <a:sym typeface="Calibri"/>
              </a:rPr>
              <a:t>-term exchange- </a:t>
            </a:r>
            <a:r>
              <a:rPr lang="pl-PL" sz="2000" dirty="0" err="1">
                <a:solidFill>
                  <a:srgbClr val="000000"/>
                </a:solidFill>
                <a:latin typeface="Calibri"/>
                <a:ea typeface="Calibri"/>
                <a:cs typeface="Calibri"/>
                <a:sym typeface="Calibri"/>
              </a:rPr>
              <a:t>classes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at</a:t>
            </a:r>
            <a:r>
              <a:rPr lang="pl-PL" sz="2000" dirty="0">
                <a:solidFill>
                  <a:srgbClr val="000000"/>
                </a:solidFill>
                <a:latin typeface="Calibri"/>
                <a:ea typeface="Calibri"/>
                <a:cs typeface="Calibri"/>
                <a:sym typeface="Calibri"/>
              </a:rPr>
              <a:t> the partner </a:t>
            </a:r>
            <a:r>
              <a:rPr lang="pl-PL" sz="2000" dirty="0" err="1">
                <a:solidFill>
                  <a:srgbClr val="000000"/>
                </a:solidFill>
                <a:latin typeface="Calibri"/>
                <a:ea typeface="Calibri"/>
                <a:cs typeface="Calibri"/>
                <a:sym typeface="Calibri"/>
              </a:rPr>
              <a:t>university</a:t>
            </a:r>
            <a:r>
              <a:rPr lang="pl-PL" sz="2000" dirty="0">
                <a:solidFill>
                  <a:srgbClr val="000000"/>
                </a:solidFill>
                <a:latin typeface="Calibri"/>
                <a:ea typeface="Calibri"/>
                <a:cs typeface="Calibri"/>
                <a:sym typeface="Calibri"/>
              </a:rPr>
              <a:t> (min. 5 </a:t>
            </a:r>
            <a:r>
              <a:rPr lang="pl-PL" sz="2000" dirty="0" err="1">
                <a:solidFill>
                  <a:srgbClr val="000000"/>
                </a:solidFill>
                <a:latin typeface="Calibri"/>
                <a:ea typeface="Calibri"/>
                <a:cs typeface="Calibri"/>
                <a:sym typeface="Calibri"/>
              </a:rPr>
              <a:t>days</a:t>
            </a:r>
            <a:r>
              <a:rPr lang="pl-PL" sz="2000" dirty="0">
                <a:solidFill>
                  <a:srgbClr val="000000"/>
                </a:solidFill>
                <a:latin typeface="Calibri"/>
                <a:ea typeface="Calibri"/>
                <a:cs typeface="Calibri"/>
                <a:sym typeface="Calibri"/>
              </a:rPr>
              <a:t>) with a </a:t>
            </a:r>
            <a:r>
              <a:rPr lang="pl-PL" sz="2000" dirty="0" err="1">
                <a:solidFill>
                  <a:srgbClr val="000000"/>
                </a:solidFill>
                <a:latin typeface="Calibri"/>
                <a:ea typeface="Calibri"/>
                <a:cs typeface="Calibri"/>
                <a:sym typeface="Calibri"/>
              </a:rPr>
              <a:t>virtual</a:t>
            </a:r>
            <a:r>
              <a:rPr lang="pl-PL" sz="2000" dirty="0">
                <a:solidFill>
                  <a:srgbClr val="000000"/>
                </a:solidFill>
                <a:latin typeface="Calibri"/>
                <a:ea typeface="Calibri"/>
                <a:cs typeface="Calibri"/>
                <a:sym typeface="Calibri"/>
              </a:rPr>
              <a:t> component – min. 3 ECTS,</a:t>
            </a:r>
            <a:endParaRPr dirty="0"/>
          </a:p>
          <a:p>
            <a:pPr marL="342900" lvl="0" indent="-215900" algn="just" rtl="0">
              <a:lnSpc>
                <a:spcPct val="100000"/>
              </a:lnSpc>
              <a:spcBef>
                <a:spcPts val="0"/>
              </a:spcBef>
              <a:spcAft>
                <a:spcPts val="0"/>
              </a:spcAft>
              <a:buClr>
                <a:srgbClr val="000000"/>
              </a:buClr>
              <a:buSzPct val="142857"/>
              <a:buFont typeface="Noto Sans Symbols"/>
              <a:buNone/>
            </a:pPr>
            <a:endParaRPr sz="1400" dirty="0">
              <a:solidFill>
                <a:srgbClr val="000000"/>
              </a:solidFill>
              <a:latin typeface="Arial"/>
              <a:ea typeface="Arial"/>
              <a:cs typeface="Arial"/>
              <a:sym typeface="Arial"/>
            </a:endParaRPr>
          </a:p>
          <a:p>
            <a:pPr marL="514350" lvl="0" indent="-483869" algn="ctr" rtl="0">
              <a:lnSpc>
                <a:spcPct val="100000"/>
              </a:lnSpc>
              <a:spcBef>
                <a:spcPts val="640"/>
              </a:spcBef>
              <a:spcAft>
                <a:spcPts val="0"/>
              </a:spcAft>
              <a:buClr>
                <a:srgbClr val="000000"/>
              </a:buClr>
              <a:buSzPct val="160000"/>
              <a:buFont typeface="Noto Sans Symbols"/>
              <a:buChar char="▪"/>
            </a:pPr>
            <a:r>
              <a:rPr lang="pl-PL" sz="2000" dirty="0">
                <a:solidFill>
                  <a:srgbClr val="000000"/>
                </a:solidFill>
                <a:latin typeface="Calibri"/>
                <a:ea typeface="Calibri"/>
                <a:cs typeface="Calibri"/>
                <a:sym typeface="Calibri"/>
              </a:rPr>
              <a:t>  5-14 </a:t>
            </a:r>
            <a:r>
              <a:rPr lang="pl-PL" sz="2000" dirty="0" err="1">
                <a:solidFill>
                  <a:srgbClr val="000000"/>
                </a:solidFill>
                <a:latin typeface="Calibri"/>
                <a:ea typeface="Calibri"/>
                <a:cs typeface="Calibri"/>
                <a:sym typeface="Calibri"/>
              </a:rPr>
              <a:t>days</a:t>
            </a:r>
            <a:r>
              <a:rPr lang="pl-PL" sz="2000" dirty="0">
                <a:solidFill>
                  <a:srgbClr val="000000"/>
                </a:solidFill>
                <a:latin typeface="Calibri"/>
                <a:ea typeface="Calibri"/>
                <a:cs typeface="Calibri"/>
                <a:sym typeface="Calibri"/>
              </a:rPr>
              <a:t> – EUR 79 €/</a:t>
            </a:r>
            <a:r>
              <a:rPr lang="pl-PL" sz="2000" dirty="0" err="1">
                <a:solidFill>
                  <a:srgbClr val="000000"/>
                </a:solidFill>
                <a:latin typeface="Calibri"/>
                <a:ea typeface="Calibri"/>
                <a:cs typeface="Calibri"/>
                <a:sym typeface="Calibri"/>
              </a:rPr>
              <a:t>day</a:t>
            </a:r>
            <a:r>
              <a:rPr lang="pl-PL" sz="2000" dirty="0">
                <a:solidFill>
                  <a:srgbClr val="000000"/>
                </a:solidFill>
                <a:latin typeface="Calibri"/>
                <a:ea typeface="Calibri"/>
                <a:cs typeface="Calibri"/>
                <a:sym typeface="Calibri"/>
              </a:rPr>
              <a:t>,* </a:t>
            </a:r>
            <a:endParaRPr dirty="0"/>
          </a:p>
          <a:p>
            <a:pPr marL="514350" lvl="0" indent="-483869" algn="ctr" rtl="0">
              <a:lnSpc>
                <a:spcPct val="100000"/>
              </a:lnSpc>
              <a:spcBef>
                <a:spcPts val="640"/>
              </a:spcBef>
              <a:spcAft>
                <a:spcPts val="0"/>
              </a:spcAft>
              <a:buClr>
                <a:srgbClr val="000000"/>
              </a:buClr>
              <a:buSzPct val="160000"/>
              <a:buFont typeface="Noto Sans Symbols"/>
              <a:buChar char="▪"/>
            </a:pPr>
            <a:r>
              <a:rPr lang="pl-PL" sz="2000" dirty="0">
                <a:solidFill>
                  <a:srgbClr val="000000"/>
                </a:solidFill>
                <a:latin typeface="Calibri"/>
                <a:ea typeface="Calibri"/>
                <a:cs typeface="Calibri"/>
                <a:sym typeface="Calibri"/>
              </a:rPr>
              <a:t>15-30 </a:t>
            </a:r>
            <a:r>
              <a:rPr lang="pl-PL" sz="2000" dirty="0" err="1">
                <a:solidFill>
                  <a:srgbClr val="000000"/>
                </a:solidFill>
                <a:latin typeface="Calibri"/>
                <a:ea typeface="Calibri"/>
                <a:cs typeface="Calibri"/>
                <a:sym typeface="Calibri"/>
              </a:rPr>
              <a:t>days</a:t>
            </a:r>
            <a:r>
              <a:rPr lang="pl-PL" sz="2000" dirty="0">
                <a:solidFill>
                  <a:srgbClr val="000000"/>
                </a:solidFill>
                <a:latin typeface="Calibri"/>
                <a:ea typeface="Calibri"/>
                <a:cs typeface="Calibri"/>
                <a:sym typeface="Calibri"/>
              </a:rPr>
              <a:t> – EUR 56/</a:t>
            </a:r>
            <a:r>
              <a:rPr lang="pl-PL" sz="2000" dirty="0" err="1">
                <a:solidFill>
                  <a:srgbClr val="000000"/>
                </a:solidFill>
                <a:latin typeface="Calibri"/>
                <a:ea typeface="Calibri"/>
                <a:cs typeface="Calibri"/>
                <a:sym typeface="Calibri"/>
              </a:rPr>
              <a:t>day</a:t>
            </a:r>
            <a:r>
              <a:rPr lang="pl-PL" sz="2000" dirty="0">
                <a:solidFill>
                  <a:srgbClr val="000000"/>
                </a:solidFill>
                <a:latin typeface="Calibri"/>
                <a:ea typeface="Calibri"/>
                <a:cs typeface="Calibri"/>
                <a:sym typeface="Calibri"/>
              </a:rPr>
              <a:t>*</a:t>
            </a:r>
            <a:endParaRPr sz="2000" dirty="0">
              <a:solidFill>
                <a:srgbClr val="000000"/>
              </a:solidFill>
              <a:latin typeface="Calibri"/>
              <a:ea typeface="Calibri"/>
              <a:cs typeface="Calibri"/>
              <a:sym typeface="Calibri"/>
            </a:endParaRPr>
          </a:p>
          <a:p>
            <a:pPr marL="342900" lvl="0" indent="-312420" algn="l" rtl="0">
              <a:lnSpc>
                <a:spcPct val="100000"/>
              </a:lnSpc>
              <a:spcBef>
                <a:spcPts val="640"/>
              </a:spcBef>
              <a:spcAft>
                <a:spcPts val="0"/>
              </a:spcAft>
              <a:buClr>
                <a:srgbClr val="000000"/>
              </a:buClr>
              <a:buSzPct val="160000"/>
              <a:buFont typeface="Arial"/>
              <a:buChar char="•"/>
            </a:pPr>
            <a:r>
              <a:rPr lang="pl-PL" sz="2000" dirty="0" err="1">
                <a:solidFill>
                  <a:srgbClr val="000000"/>
                </a:solidFill>
                <a:latin typeface="Calibri"/>
                <a:ea typeface="Calibri"/>
                <a:cs typeface="Calibri"/>
                <a:sym typeface="Calibri"/>
              </a:rPr>
              <a:t>recruitment</a:t>
            </a:r>
            <a:r>
              <a:rPr lang="pl-PL" sz="2000" dirty="0">
                <a:solidFill>
                  <a:srgbClr val="000000"/>
                </a:solidFill>
                <a:latin typeface="Calibri"/>
                <a:ea typeface="Calibri"/>
                <a:cs typeface="Calibri"/>
                <a:sym typeface="Calibri"/>
              </a:rPr>
              <a:t> for </a:t>
            </a:r>
            <a:r>
              <a:rPr lang="pl-PL" sz="2000" dirty="0" err="1">
                <a:solidFill>
                  <a:srgbClr val="000000"/>
                </a:solidFill>
                <a:latin typeface="Calibri"/>
                <a:ea typeface="Calibri"/>
                <a:cs typeface="Calibri"/>
                <a:sym typeface="Calibri"/>
              </a:rPr>
              <a:t>BIPs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take</a:t>
            </a:r>
            <a:r>
              <a:rPr lang="pl-PL" sz="2000" dirty="0">
                <a:solidFill>
                  <a:srgbClr val="000000"/>
                </a:solidFill>
                <a:latin typeface="Calibri"/>
                <a:ea typeface="Calibri"/>
                <a:cs typeface="Calibri"/>
                <a:sym typeface="Calibri"/>
              </a:rPr>
              <a:t> a place </a:t>
            </a:r>
            <a:r>
              <a:rPr lang="pl-PL" sz="2000" dirty="0" err="1">
                <a:solidFill>
                  <a:srgbClr val="000000"/>
                </a:solidFill>
                <a:latin typeface="Calibri"/>
                <a:ea typeface="Calibri"/>
                <a:cs typeface="Calibri"/>
                <a:sym typeface="Calibri"/>
              </a:rPr>
              <a:t>at</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Faculties</a:t>
            </a:r>
            <a:endParaRPr dirty="0"/>
          </a:p>
          <a:p>
            <a:pPr marL="342900" lvl="0" indent="-139700" algn="l" rtl="0">
              <a:lnSpc>
                <a:spcPct val="100000"/>
              </a:lnSpc>
              <a:spcBef>
                <a:spcPts val="640"/>
              </a:spcBef>
              <a:spcAft>
                <a:spcPts val="0"/>
              </a:spcAft>
              <a:buClr>
                <a:srgbClr val="000000"/>
              </a:buClr>
              <a:buSzPct val="160000"/>
              <a:buFont typeface="Arial"/>
              <a:buNone/>
            </a:pPr>
            <a:endParaRPr sz="2000" dirty="0">
              <a:solidFill>
                <a:srgbClr val="000000"/>
              </a:solidFill>
              <a:latin typeface="Calibri"/>
              <a:ea typeface="Calibri"/>
              <a:cs typeface="Calibri"/>
              <a:sym typeface="Calibri"/>
            </a:endParaRPr>
          </a:p>
          <a:p>
            <a:pPr marL="342900" lvl="0" indent="-139700" algn="l" rtl="0">
              <a:lnSpc>
                <a:spcPct val="100000"/>
              </a:lnSpc>
              <a:spcBef>
                <a:spcPts val="640"/>
              </a:spcBef>
              <a:spcAft>
                <a:spcPts val="0"/>
              </a:spcAft>
              <a:buClr>
                <a:srgbClr val="000000"/>
              </a:buClr>
              <a:buSzPct val="160000"/>
              <a:buFont typeface="Arial"/>
              <a:buNone/>
            </a:pPr>
            <a:endParaRPr sz="2000"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lt1"/>
              </a:buClr>
              <a:buSzPct val="73333"/>
              <a:buFont typeface="Arial"/>
              <a:buNone/>
            </a:pPr>
            <a:r>
              <a:rPr lang="pl-PL" sz="1500" b="1" dirty="0">
                <a:latin typeface="Calibri"/>
                <a:ea typeface="Calibri"/>
                <a:cs typeface="Calibri"/>
                <a:sym typeface="Calibri"/>
              </a:rPr>
              <a:t>“Student with </a:t>
            </a:r>
            <a:r>
              <a:rPr lang="pl-PL" sz="1500" b="1" dirty="0" err="1">
                <a:latin typeface="Calibri"/>
                <a:ea typeface="Calibri"/>
                <a:cs typeface="Calibri"/>
                <a:sym typeface="Calibri"/>
              </a:rPr>
              <a:t>fewer</a:t>
            </a:r>
            <a:r>
              <a:rPr lang="pl-PL" sz="1500" b="1" dirty="0">
                <a:latin typeface="Calibri"/>
                <a:ea typeface="Calibri"/>
                <a:cs typeface="Calibri"/>
                <a:sym typeface="Calibri"/>
              </a:rPr>
              <a:t> </a:t>
            </a:r>
            <a:r>
              <a:rPr lang="pl-PL" sz="1500" b="1" dirty="0" err="1">
                <a:latin typeface="Calibri"/>
                <a:ea typeface="Calibri"/>
                <a:cs typeface="Calibri"/>
                <a:sym typeface="Calibri"/>
              </a:rPr>
              <a:t>opportunities</a:t>
            </a:r>
            <a:r>
              <a:rPr lang="pl-PL" sz="1500" b="1" dirty="0">
                <a:latin typeface="Calibri"/>
                <a:ea typeface="Calibri"/>
                <a:cs typeface="Calibri"/>
                <a:sym typeface="Calibri"/>
              </a:rPr>
              <a:t>”</a:t>
            </a:r>
            <a:r>
              <a:rPr lang="pl-PL"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00000"/>
              </a:lnSpc>
              <a:spcBef>
                <a:spcPts val="0"/>
              </a:spcBef>
              <a:spcAft>
                <a:spcPts val="0"/>
              </a:spcAft>
              <a:buClr>
                <a:schemeClr val="lt1"/>
              </a:buClr>
              <a:buSzPct val="73333"/>
              <a:buFont typeface="Arial"/>
              <a:buNone/>
            </a:pPr>
            <a:r>
              <a:rPr lang="pl-PL" sz="1500" dirty="0">
                <a:latin typeface="Calibri"/>
                <a:ea typeface="Calibri"/>
                <a:cs typeface="Calibri"/>
                <a:sym typeface="Calibri"/>
              </a:rPr>
              <a:t>5-14 </a:t>
            </a:r>
            <a:r>
              <a:rPr lang="pl-PL" sz="1500" dirty="0" err="1">
                <a:latin typeface="Calibri"/>
                <a:ea typeface="Calibri"/>
                <a:cs typeface="Calibri"/>
                <a:sym typeface="Calibri"/>
              </a:rPr>
              <a:t>days</a:t>
            </a:r>
            <a:r>
              <a:rPr lang="pl-PL" sz="1500" dirty="0">
                <a:latin typeface="Calibri"/>
                <a:ea typeface="Calibri"/>
                <a:cs typeface="Calibri"/>
                <a:sym typeface="Calibri"/>
              </a:rPr>
              <a:t> - 100 EUR/</a:t>
            </a:r>
            <a:r>
              <a:rPr lang="pl-PL" sz="1500" dirty="0" err="1">
                <a:latin typeface="Calibri"/>
                <a:ea typeface="Calibri"/>
                <a:cs typeface="Calibri"/>
                <a:sym typeface="Calibri"/>
              </a:rPr>
              <a:t>mobility</a:t>
            </a:r>
            <a:endParaRPr sz="1500" dirty="0">
              <a:latin typeface="Calibri"/>
              <a:ea typeface="Calibri"/>
              <a:cs typeface="Calibri"/>
              <a:sym typeface="Calibri"/>
            </a:endParaRPr>
          </a:p>
          <a:p>
            <a:pPr marL="0" lvl="0" indent="0" algn="l" rtl="0">
              <a:lnSpc>
                <a:spcPct val="100000"/>
              </a:lnSpc>
              <a:spcBef>
                <a:spcPts val="0"/>
              </a:spcBef>
              <a:spcAft>
                <a:spcPts val="0"/>
              </a:spcAft>
              <a:buClr>
                <a:schemeClr val="lt1"/>
              </a:buClr>
              <a:buSzPct val="73333"/>
              <a:buFont typeface="Arial"/>
              <a:buNone/>
            </a:pPr>
            <a:r>
              <a:rPr lang="pl-PL" sz="1500" dirty="0">
                <a:latin typeface="Calibri"/>
                <a:ea typeface="Calibri"/>
                <a:cs typeface="Calibri"/>
                <a:sym typeface="Calibri"/>
              </a:rPr>
              <a:t>15-30 </a:t>
            </a:r>
            <a:r>
              <a:rPr lang="pl-PL" sz="1500" dirty="0" err="1">
                <a:latin typeface="Calibri"/>
                <a:ea typeface="Calibri"/>
                <a:cs typeface="Calibri"/>
                <a:sym typeface="Calibri"/>
              </a:rPr>
              <a:t>days</a:t>
            </a:r>
            <a:r>
              <a:rPr lang="pl-PL" sz="1500" dirty="0">
                <a:latin typeface="Calibri"/>
                <a:ea typeface="Calibri"/>
                <a:cs typeface="Calibri"/>
                <a:sym typeface="Calibri"/>
              </a:rPr>
              <a:t>- 150 EUR /</a:t>
            </a:r>
            <a:r>
              <a:rPr lang="pl-PL" sz="1500" dirty="0" err="1">
                <a:latin typeface="Calibri"/>
                <a:ea typeface="Calibri"/>
                <a:cs typeface="Calibri"/>
                <a:sym typeface="Calibri"/>
              </a:rPr>
              <a:t>mobility</a:t>
            </a:r>
            <a:endParaRPr sz="1500" dirty="0">
              <a:latin typeface="Calibri"/>
              <a:ea typeface="Calibri"/>
              <a:cs typeface="Calibri"/>
              <a:sym typeface="Calibri"/>
            </a:endParaRPr>
          </a:p>
          <a:p>
            <a:pPr marL="0" lvl="0" indent="0" algn="l" rtl="0">
              <a:lnSpc>
                <a:spcPct val="100000"/>
              </a:lnSpc>
              <a:spcBef>
                <a:spcPts val="0"/>
              </a:spcBef>
              <a:spcAft>
                <a:spcPts val="0"/>
              </a:spcAft>
              <a:buClr>
                <a:schemeClr val="lt1"/>
              </a:buClr>
              <a:buSzPct val="73333"/>
              <a:buFont typeface="Arial"/>
              <a:buNone/>
            </a:pPr>
            <a:endParaRPr sz="1500" dirty="0">
              <a:latin typeface="Calibri"/>
              <a:ea typeface="Calibri"/>
              <a:cs typeface="Calibri"/>
              <a:sym typeface="Calibri"/>
            </a:endParaRPr>
          </a:p>
          <a:p>
            <a:pPr marL="0" lvl="0" indent="0" algn="l" rtl="0">
              <a:lnSpc>
                <a:spcPct val="100000"/>
              </a:lnSpc>
              <a:spcBef>
                <a:spcPts val="0"/>
              </a:spcBef>
              <a:spcAft>
                <a:spcPts val="0"/>
              </a:spcAft>
              <a:buClr>
                <a:schemeClr val="lt1"/>
              </a:buClr>
              <a:buSzPct val="73333"/>
              <a:buFont typeface="Arial"/>
              <a:buNone/>
            </a:pPr>
            <a:endParaRPr sz="1500" i="1" u="sng" dirty="0">
              <a:latin typeface="Calibri"/>
              <a:ea typeface="Calibri"/>
              <a:cs typeface="Calibri"/>
              <a:sym typeface="Calibri"/>
            </a:endParaRPr>
          </a:p>
          <a:p>
            <a:pPr marL="0" lvl="0" indent="0" algn="l" rtl="0">
              <a:lnSpc>
                <a:spcPct val="100000"/>
              </a:lnSpc>
              <a:spcBef>
                <a:spcPts val="0"/>
              </a:spcBef>
              <a:spcAft>
                <a:spcPts val="0"/>
              </a:spcAft>
              <a:buClr>
                <a:schemeClr val="lt1"/>
              </a:buClr>
              <a:buSzPct val="73333"/>
              <a:buFont typeface="Arial"/>
              <a:buNone/>
            </a:pPr>
            <a:r>
              <a:rPr lang="pl-PL" sz="1500" i="1" u="sng" dirty="0">
                <a:latin typeface="Calibri"/>
                <a:ea typeface="Calibri"/>
                <a:cs typeface="Calibri"/>
                <a:sym typeface="Calibri"/>
              </a:rPr>
              <a:t>Travel </a:t>
            </a:r>
            <a:r>
              <a:rPr lang="pl-PL" sz="1500" i="1" u="sng" dirty="0" err="1">
                <a:latin typeface="Calibri"/>
                <a:ea typeface="Calibri"/>
                <a:cs typeface="Calibri"/>
                <a:sym typeface="Calibri"/>
              </a:rPr>
              <a:t>may</a:t>
            </a:r>
            <a:r>
              <a:rPr lang="pl-PL" sz="1500" i="1" u="sng" dirty="0">
                <a:latin typeface="Calibri"/>
                <a:ea typeface="Calibri"/>
                <a:cs typeface="Calibri"/>
                <a:sym typeface="Calibri"/>
              </a:rPr>
              <a:t> be co-</a:t>
            </a:r>
            <a:r>
              <a:rPr lang="pl-PL" sz="1500" i="1" u="sng" dirty="0" err="1">
                <a:latin typeface="Calibri"/>
                <a:ea typeface="Calibri"/>
                <a:cs typeface="Calibri"/>
                <a:sym typeface="Calibri"/>
              </a:rPr>
              <a:t>financed</a:t>
            </a:r>
            <a:r>
              <a:rPr lang="pl-PL" sz="1500" i="1" u="sng" dirty="0">
                <a:latin typeface="Calibri"/>
                <a:ea typeface="Calibri"/>
                <a:cs typeface="Calibri"/>
                <a:sym typeface="Calibri"/>
              </a:rPr>
              <a:t> in the form of a lump sum </a:t>
            </a:r>
            <a:r>
              <a:rPr lang="pl-PL" sz="1500" i="1" u="sng" dirty="0" err="1">
                <a:latin typeface="Calibri"/>
                <a:ea typeface="Calibri"/>
                <a:cs typeface="Calibri"/>
                <a:sym typeface="Calibri"/>
              </a:rPr>
              <a:t>based</a:t>
            </a:r>
            <a:r>
              <a:rPr lang="pl-PL" sz="1500" i="1" u="sng" dirty="0">
                <a:latin typeface="Calibri"/>
                <a:ea typeface="Calibri"/>
                <a:cs typeface="Calibri"/>
                <a:sym typeface="Calibri"/>
              </a:rPr>
              <a:t> on the Erasmus+ </a:t>
            </a:r>
            <a:r>
              <a:rPr lang="pl-PL" sz="1500" i="1" u="sng" dirty="0" err="1">
                <a:latin typeface="Calibri"/>
                <a:ea typeface="Calibri"/>
                <a:cs typeface="Calibri"/>
                <a:sym typeface="Calibri"/>
              </a:rPr>
              <a:t>calculator</a:t>
            </a:r>
            <a:endParaRPr sz="1500" i="1" u="sng" dirty="0">
              <a:latin typeface="Calibri"/>
              <a:ea typeface="Calibri"/>
              <a:cs typeface="Calibri"/>
              <a:sym typeface="Calibri"/>
            </a:endParaRPr>
          </a:p>
          <a:p>
            <a:pPr marL="0" lvl="0" indent="0" algn="l" rtl="0">
              <a:lnSpc>
                <a:spcPct val="115000"/>
              </a:lnSpc>
              <a:spcBef>
                <a:spcPts val="0"/>
              </a:spcBef>
              <a:spcAft>
                <a:spcPts val="0"/>
              </a:spcAft>
              <a:buClr>
                <a:schemeClr val="lt1"/>
              </a:buClr>
              <a:buSzPct val="73333"/>
              <a:buFont typeface="Arial"/>
              <a:buNone/>
            </a:pPr>
            <a:r>
              <a:rPr lang="pl-PL" sz="1500" i="1" u="sng" dirty="0" err="1">
                <a:latin typeface="Calibri"/>
                <a:ea typeface="Calibri"/>
                <a:cs typeface="Calibri"/>
                <a:sym typeface="Calibri"/>
              </a:rPr>
              <a:t>distances</a:t>
            </a:r>
            <a:r>
              <a:rPr lang="pl-PL" sz="1500" i="1" u="sng" dirty="0">
                <a:latin typeface="Calibri"/>
                <a:ea typeface="Calibri"/>
                <a:cs typeface="Calibri"/>
                <a:sym typeface="Calibri"/>
              </a:rPr>
              <a:t> (for </a:t>
            </a:r>
            <a:r>
              <a:rPr lang="pl-PL" sz="1500" i="1" u="sng" dirty="0" err="1">
                <a:latin typeface="Calibri"/>
                <a:ea typeface="Calibri"/>
                <a:cs typeface="Calibri"/>
                <a:sym typeface="Calibri"/>
              </a:rPr>
              <a:t>students</a:t>
            </a:r>
            <a:r>
              <a:rPr lang="pl-PL" sz="1500" i="1" u="sng" dirty="0">
                <a:latin typeface="Calibri"/>
                <a:ea typeface="Calibri"/>
                <a:cs typeface="Calibri"/>
                <a:sym typeface="Calibri"/>
              </a:rPr>
              <a:t> with </a:t>
            </a:r>
            <a:r>
              <a:rPr lang="pl-PL" sz="1500" i="1" u="sng" dirty="0" err="1">
                <a:latin typeface="Calibri"/>
                <a:ea typeface="Calibri"/>
                <a:cs typeface="Calibri"/>
                <a:sym typeface="Calibri"/>
              </a:rPr>
              <a:t>fewer</a:t>
            </a:r>
            <a:r>
              <a:rPr lang="pl-PL" sz="1500" i="1" u="sng" dirty="0">
                <a:latin typeface="Calibri"/>
                <a:ea typeface="Calibri"/>
                <a:cs typeface="Calibri"/>
                <a:sym typeface="Calibri"/>
              </a:rPr>
              <a:t> </a:t>
            </a:r>
            <a:r>
              <a:rPr lang="pl-PL" sz="1500" i="1" u="sng" dirty="0" err="1">
                <a:latin typeface="Calibri"/>
                <a:ea typeface="Calibri"/>
                <a:cs typeface="Calibri"/>
                <a:sym typeface="Calibri"/>
              </a:rPr>
              <a:t>opportunities</a:t>
            </a:r>
            <a:r>
              <a:rPr lang="pl-PL" sz="1500" i="1" u="sng" dirty="0">
                <a:latin typeface="Calibri"/>
                <a:ea typeface="Calibri"/>
                <a:cs typeface="Calibri"/>
                <a:sym typeface="Calibri"/>
              </a:rPr>
              <a:t>)</a:t>
            </a:r>
            <a:endParaRPr sz="1500" i="1" u="sng" dirty="0">
              <a:latin typeface="Calibri"/>
              <a:ea typeface="Calibri"/>
              <a:cs typeface="Calibri"/>
              <a:sym typeface="Calibri"/>
            </a:endParaRPr>
          </a:p>
          <a:p>
            <a:pPr marL="0" lvl="0" indent="0" algn="l" rtl="0">
              <a:lnSpc>
                <a:spcPct val="100000"/>
              </a:lnSpc>
              <a:spcBef>
                <a:spcPts val="0"/>
              </a:spcBef>
              <a:spcAft>
                <a:spcPts val="0"/>
              </a:spcAft>
              <a:buClr>
                <a:schemeClr val="lt1"/>
              </a:buClr>
              <a:buSzPct val="73333"/>
              <a:buFont typeface="Arial"/>
              <a:buNone/>
            </a:pPr>
            <a:endParaRPr sz="1500" i="1" u="sng" dirty="0">
              <a:latin typeface="Calibri"/>
              <a:ea typeface="Calibri"/>
              <a:cs typeface="Calibri"/>
              <a:sym typeface="Calibri"/>
            </a:endParaRPr>
          </a:p>
          <a:p>
            <a:pPr marL="342900" lvl="0" indent="-139700" algn="l" rtl="0">
              <a:lnSpc>
                <a:spcPct val="100000"/>
              </a:lnSpc>
              <a:spcBef>
                <a:spcPts val="640"/>
              </a:spcBef>
              <a:spcAft>
                <a:spcPts val="0"/>
              </a:spcAft>
              <a:buClr>
                <a:srgbClr val="000000"/>
              </a:buClr>
              <a:buSzPct val="160000"/>
              <a:buFont typeface="Arial"/>
              <a:buNone/>
            </a:pPr>
            <a:endParaRPr sz="2000" dirty="0">
              <a:solidFill>
                <a:srgbClr val="000000"/>
              </a:solidFill>
              <a:latin typeface="Calibri"/>
              <a:ea typeface="Calibri"/>
              <a:cs typeface="Calibri"/>
              <a:sym typeface="Calibri"/>
            </a:endParaRPr>
          </a:p>
          <a:p>
            <a:pPr marL="342900" lvl="0" indent="-139700" algn="l" rtl="0">
              <a:lnSpc>
                <a:spcPct val="100000"/>
              </a:lnSpc>
              <a:spcBef>
                <a:spcPts val="640"/>
              </a:spcBef>
              <a:spcAft>
                <a:spcPts val="0"/>
              </a:spcAft>
              <a:buClr>
                <a:srgbClr val="000000"/>
              </a:buClr>
              <a:buSzPct val="160000"/>
              <a:buFont typeface="Arial"/>
              <a:buNone/>
            </a:pPr>
            <a:endParaRPr sz="2000" dirty="0">
              <a:solidFill>
                <a:srgbClr val="000000"/>
              </a:solidFill>
              <a:latin typeface="Calibri"/>
              <a:ea typeface="Calibri"/>
              <a:cs typeface="Calibri"/>
              <a:sym typeface="Calibri"/>
            </a:endParaRPr>
          </a:p>
          <a:p>
            <a:pPr marL="342900" lvl="0" indent="-139700" algn="l" rtl="0">
              <a:lnSpc>
                <a:spcPct val="100000"/>
              </a:lnSpc>
              <a:spcBef>
                <a:spcPts val="640"/>
              </a:spcBef>
              <a:spcAft>
                <a:spcPts val="0"/>
              </a:spcAft>
              <a:buClr>
                <a:srgbClr val="000000"/>
              </a:buClr>
              <a:buSzPct val="160000"/>
              <a:buFont typeface="Arial"/>
              <a:buNone/>
            </a:pPr>
            <a:endParaRPr sz="2000" dirty="0">
              <a:solidFill>
                <a:srgbClr val="000000"/>
              </a:solidFill>
              <a:latin typeface="Calibri"/>
              <a:ea typeface="Calibri"/>
              <a:cs typeface="Calibri"/>
              <a:sym typeface="Calibri"/>
            </a:endParaRPr>
          </a:p>
          <a:p>
            <a:pPr marL="0" lvl="0" indent="0" algn="l" rtl="0">
              <a:lnSpc>
                <a:spcPct val="100000"/>
              </a:lnSpc>
              <a:spcBef>
                <a:spcPts val="640"/>
              </a:spcBef>
              <a:spcAft>
                <a:spcPts val="0"/>
              </a:spcAft>
              <a:buClr>
                <a:srgbClr val="000000"/>
              </a:buClr>
              <a:buSzPct val="160000"/>
              <a:buNone/>
            </a:pPr>
            <a:r>
              <a:rPr lang="pl-PL" sz="2000" dirty="0">
                <a:solidFill>
                  <a:srgbClr val="000000"/>
                </a:solidFill>
                <a:latin typeface="Calibri"/>
                <a:ea typeface="Calibri"/>
                <a:cs typeface="Calibri"/>
                <a:sym typeface="Calibri"/>
              </a:rPr>
              <a:t>*</a:t>
            </a:r>
            <a:r>
              <a:rPr lang="pl-PL" sz="2000" dirty="0" err="1">
                <a:solidFill>
                  <a:srgbClr val="000000"/>
                </a:solidFill>
                <a:latin typeface="Calibri"/>
                <a:ea typeface="Calibri"/>
                <a:cs typeface="Calibri"/>
                <a:sym typeface="Calibri"/>
              </a:rPr>
              <a:t>rate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may</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change</a:t>
            </a:r>
            <a:endParaRPr dirty="0"/>
          </a:p>
        </p:txBody>
      </p:sp>
      <p:sp>
        <p:nvSpPr>
          <p:cNvPr id="228" name="Google Shape;228;p15"/>
          <p:cNvSpPr/>
          <p:nvPr/>
        </p:nvSpPr>
        <p:spPr>
          <a:xfrm>
            <a:off x="2868460" y="179750"/>
            <a:ext cx="8990640"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B6CA7"/>
              </a:buClr>
              <a:buSzPts val="3200"/>
              <a:buFont typeface="Audiowide"/>
              <a:buNone/>
            </a:pPr>
            <a:r>
              <a:rPr lang="pl-PL" sz="3200" b="1" i="0" u="none" strike="noStrike" cap="none" dirty="0" err="1">
                <a:solidFill>
                  <a:srgbClr val="2B6CA7"/>
                </a:solidFill>
                <a:latin typeface="Calibri" panose="020F0502020204030204" pitchFamily="34" charset="0"/>
                <a:ea typeface="Audiowide"/>
                <a:cs typeface="Calibri" panose="020F0502020204030204" pitchFamily="34" charset="0"/>
                <a:sym typeface="Audiowide"/>
              </a:rPr>
              <a:t>Blended</a:t>
            </a:r>
            <a:r>
              <a:rPr lang="pl-PL" sz="3200" b="1" i="0" u="none" strike="noStrike" cap="none" dirty="0">
                <a:solidFill>
                  <a:srgbClr val="2B6CA7"/>
                </a:solidFill>
                <a:latin typeface="Calibri" panose="020F0502020204030204" pitchFamily="34" charset="0"/>
                <a:ea typeface="Audiowide"/>
                <a:cs typeface="Calibri" panose="020F0502020204030204" pitchFamily="34" charset="0"/>
                <a:sym typeface="Audiowide"/>
              </a:rPr>
              <a:t> </a:t>
            </a:r>
            <a:r>
              <a:rPr lang="pl-PL" sz="3200" b="1" i="0" u="none" strike="noStrike" cap="none" dirty="0" err="1">
                <a:solidFill>
                  <a:srgbClr val="2B6CA7"/>
                </a:solidFill>
                <a:latin typeface="Calibri" panose="020F0502020204030204" pitchFamily="34" charset="0"/>
                <a:ea typeface="Audiowide"/>
                <a:cs typeface="Calibri" panose="020F0502020204030204" pitchFamily="34" charset="0"/>
                <a:sym typeface="Audiowide"/>
              </a:rPr>
              <a:t>Intensive</a:t>
            </a:r>
            <a:r>
              <a:rPr lang="pl-PL" sz="3200" b="1" i="0" u="none" strike="noStrike" cap="none" dirty="0">
                <a:solidFill>
                  <a:srgbClr val="2B6CA7"/>
                </a:solidFill>
                <a:latin typeface="Calibri" panose="020F0502020204030204" pitchFamily="34" charset="0"/>
                <a:ea typeface="Audiowide"/>
                <a:cs typeface="Calibri" panose="020F0502020204030204" pitchFamily="34" charset="0"/>
                <a:sym typeface="Audiowide"/>
              </a:rPr>
              <a:t> </a:t>
            </a:r>
            <a:r>
              <a:rPr lang="pl-PL" sz="3200" b="1" i="0" u="none" strike="noStrike" cap="none" dirty="0" err="1">
                <a:solidFill>
                  <a:srgbClr val="2B6CA7"/>
                </a:solidFill>
                <a:latin typeface="Calibri" panose="020F0502020204030204" pitchFamily="34" charset="0"/>
                <a:ea typeface="Audiowide"/>
                <a:cs typeface="Calibri" panose="020F0502020204030204" pitchFamily="34" charset="0"/>
                <a:sym typeface="Audiowide"/>
              </a:rPr>
              <a:t>Programmes</a:t>
            </a:r>
            <a:r>
              <a:rPr lang="pl-PL" sz="3200" b="1" i="0" u="none" strike="noStrike" cap="none" dirty="0">
                <a:solidFill>
                  <a:srgbClr val="2B6CA7"/>
                </a:solidFill>
                <a:latin typeface="Calibri" panose="020F0502020204030204" pitchFamily="34" charset="0"/>
                <a:ea typeface="Audiowide"/>
                <a:cs typeface="Calibri" panose="020F0502020204030204" pitchFamily="34" charset="0"/>
                <a:sym typeface="Audiowide"/>
              </a:rPr>
              <a:t> - BIP</a:t>
            </a:r>
            <a:endParaRPr sz="3200" b="1" i="0" u="none" strike="noStrike" cap="none" dirty="0">
              <a:solidFill>
                <a:srgbClr val="2B6CA7"/>
              </a:solidFill>
              <a:latin typeface="Calibri" panose="020F0502020204030204" pitchFamily="34" charset="0"/>
              <a:ea typeface="Audiowide"/>
              <a:cs typeface="Calibri" panose="020F0502020204030204" pitchFamily="34" charset="0"/>
              <a:sym typeface="Audiowide"/>
            </a:endParaRPr>
          </a:p>
          <a:p>
            <a:pPr marL="0" marR="0" lvl="0" indent="0" algn="l" rtl="0">
              <a:lnSpc>
                <a:spcPct val="100000"/>
              </a:lnSpc>
              <a:spcBef>
                <a:spcPts val="0"/>
              </a:spcBef>
              <a:spcAft>
                <a:spcPts val="0"/>
              </a:spcAft>
              <a:buClr>
                <a:srgbClr val="2B6CA7"/>
              </a:buClr>
              <a:buSzPts val="3200"/>
              <a:buFont typeface="Audiowide"/>
              <a:buNone/>
            </a:pPr>
            <a:endParaRPr sz="3200" b="1" i="0" u="none" strike="noStrike" cap="none" dirty="0">
              <a:solidFill>
                <a:srgbClr val="2B6CA7"/>
              </a:solidFill>
              <a:latin typeface="Audiowide"/>
              <a:ea typeface="Audiowide"/>
              <a:cs typeface="Audiowide"/>
              <a:sym typeface="Audiowide"/>
            </a:endParaRPr>
          </a:p>
          <a:p>
            <a:pPr marL="0" marR="0" lvl="0" indent="0" algn="l" rtl="0">
              <a:lnSpc>
                <a:spcPct val="100000"/>
              </a:lnSpc>
              <a:spcBef>
                <a:spcPts val="0"/>
              </a:spcBef>
              <a:spcAft>
                <a:spcPts val="0"/>
              </a:spcAft>
              <a:buClr>
                <a:srgbClr val="2B6CA7"/>
              </a:buClr>
              <a:buSzPts val="3200"/>
              <a:buFont typeface="Audiowide"/>
              <a:buNone/>
            </a:pPr>
            <a:endParaRPr sz="3200" b="1" i="0" u="none" strike="noStrike" cap="none" dirty="0">
              <a:solidFill>
                <a:srgbClr val="2B6CA7"/>
              </a:solidFill>
              <a:latin typeface="Audiowide"/>
              <a:ea typeface="Audiowide"/>
              <a:cs typeface="Audiowide"/>
              <a:sym typeface="Audiowide"/>
            </a:endParaRPr>
          </a:p>
          <a:p>
            <a:pPr marL="0" marR="0" lvl="0" indent="0" algn="l" rtl="0">
              <a:lnSpc>
                <a:spcPct val="100000"/>
              </a:lnSpc>
              <a:spcBef>
                <a:spcPts val="0"/>
              </a:spcBef>
              <a:spcAft>
                <a:spcPts val="0"/>
              </a:spcAft>
              <a:buClr>
                <a:srgbClr val="2B6CA7"/>
              </a:buClr>
              <a:buSzPts val="3200"/>
              <a:buFont typeface="Audiowide"/>
              <a:buNone/>
            </a:pPr>
            <a:endParaRPr sz="3200" b="1" i="0" u="none" strike="noStrike" cap="none" dirty="0">
              <a:solidFill>
                <a:srgbClr val="2B6CA7"/>
              </a:solidFill>
              <a:latin typeface="Audiowide"/>
              <a:ea typeface="Audiowide"/>
              <a:cs typeface="Audiowide"/>
              <a:sym typeface="Audiowide"/>
            </a:endParaRPr>
          </a:p>
          <a:p>
            <a:pPr marL="0" marR="0" lvl="0" indent="0" algn="l" rtl="0">
              <a:lnSpc>
                <a:spcPct val="100000"/>
              </a:lnSpc>
              <a:spcBef>
                <a:spcPts val="0"/>
              </a:spcBef>
              <a:spcAft>
                <a:spcPts val="0"/>
              </a:spcAft>
              <a:buClr>
                <a:srgbClr val="2B6CA7"/>
              </a:buClr>
              <a:buSzPts val="3200"/>
              <a:buFont typeface="Audiowide"/>
              <a:buNone/>
            </a:pPr>
            <a:endParaRPr sz="3200" b="1" i="0" u="none" strike="noStrike" cap="none" dirty="0">
              <a:solidFill>
                <a:srgbClr val="2B6CA7"/>
              </a:solidFill>
              <a:latin typeface="Audiowide"/>
              <a:ea typeface="Audiowide"/>
              <a:cs typeface="Audiowide"/>
              <a:sym typeface="Audiowide"/>
            </a:endParaRPr>
          </a:p>
        </p:txBody>
      </p:sp>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E101B777-3AF6-4C39-B8E0-DEC544EF3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6"/>
          <p:cNvSpPr/>
          <p:nvPr/>
        </p:nvSpPr>
        <p:spPr>
          <a:xfrm flipH="1">
            <a:off x="0" y="4509120"/>
            <a:ext cx="2470920" cy="234888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246" name="Google Shape;246;p16"/>
          <p:cNvPicPr preferRelativeResize="0"/>
          <p:nvPr/>
        </p:nvPicPr>
        <p:blipFill rotWithShape="1">
          <a:blip r:embed="rId3">
            <a:alphaModFix/>
          </a:blip>
          <a:srcRect/>
          <a:stretch/>
        </p:blipFill>
        <p:spPr>
          <a:xfrm>
            <a:off x="711" y="0"/>
            <a:ext cx="2470209" cy="4509119"/>
          </a:xfrm>
          <a:prstGeom prst="rect">
            <a:avLst/>
          </a:prstGeom>
          <a:noFill/>
          <a:ln>
            <a:noFill/>
          </a:ln>
        </p:spPr>
      </p:pic>
      <p:pic>
        <p:nvPicPr>
          <p:cNvPr id="247" name="Google Shape;247;p16"/>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248" name="Google Shape;248;p16"/>
          <p:cNvSpPr txBox="1">
            <a:spLocks noGrp="1"/>
          </p:cNvSpPr>
          <p:nvPr>
            <p:ph type="body" idx="1"/>
          </p:nvPr>
        </p:nvSpPr>
        <p:spPr>
          <a:xfrm>
            <a:off x="2770227" y="1032022"/>
            <a:ext cx="8915400" cy="5099050"/>
          </a:xfrm>
          <a:prstGeom prst="rect">
            <a:avLst/>
          </a:prstGeom>
          <a:noFill/>
          <a:ln>
            <a:noFill/>
          </a:ln>
        </p:spPr>
        <p:txBody>
          <a:bodyPr spcFirstLastPara="1" wrap="square" lIns="91425" tIns="45700" rIns="91425" bIns="45700" anchor="t" anchorCtr="0">
            <a:normAutofit/>
          </a:bodyPr>
          <a:lstStyle/>
          <a:p>
            <a:pPr marL="355283" lvl="0" indent="-342900" algn="just" rtl="0">
              <a:lnSpc>
                <a:spcPct val="100000"/>
              </a:lnSpc>
              <a:spcBef>
                <a:spcPts val="0"/>
              </a:spcBef>
              <a:spcAft>
                <a:spcPts val="0"/>
              </a:spcAft>
              <a:buClr>
                <a:schemeClr val="accent2"/>
              </a:buClr>
              <a:buSzPct val="129999"/>
              <a:buFont typeface="Arial" panose="020B0604020202020204" pitchFamily="34" charset="0"/>
              <a:buChar char="•"/>
            </a:pPr>
            <a:r>
              <a:rPr lang="pl-PL" sz="2000" dirty="0" err="1">
                <a:solidFill>
                  <a:srgbClr val="000000"/>
                </a:solidFill>
                <a:latin typeface="Calibri"/>
                <a:ea typeface="Calibri"/>
                <a:cs typeface="Calibri"/>
                <a:sym typeface="Calibri"/>
              </a:rPr>
              <a:t>Organized</a:t>
            </a:r>
            <a:r>
              <a:rPr lang="pl-PL" sz="2000" dirty="0">
                <a:solidFill>
                  <a:srgbClr val="000000"/>
                </a:solidFill>
                <a:latin typeface="Calibri"/>
                <a:ea typeface="Calibri"/>
                <a:cs typeface="Calibri"/>
                <a:sym typeface="Calibri"/>
              </a:rPr>
              <a:t> in</a:t>
            </a:r>
            <a:r>
              <a:rPr lang="pl-PL" sz="2000" b="1" dirty="0">
                <a:solidFill>
                  <a:srgbClr val="000000"/>
                </a:solidFill>
                <a:latin typeface="Calibri"/>
                <a:ea typeface="Calibri"/>
                <a:cs typeface="Calibri"/>
                <a:sym typeface="Calibri"/>
              </a:rPr>
              <a:t> </a:t>
            </a:r>
            <a:r>
              <a:rPr lang="pl-PL" sz="2000" b="1" dirty="0" err="1">
                <a:solidFill>
                  <a:srgbClr val="538CD5"/>
                </a:solidFill>
                <a:latin typeface="Calibri"/>
                <a:ea typeface="Calibri"/>
                <a:cs typeface="Calibri"/>
                <a:sym typeface="Calibri"/>
              </a:rPr>
              <a:t>companies</a:t>
            </a:r>
            <a:r>
              <a:rPr lang="pl-PL" sz="2000" b="1" dirty="0">
                <a:solidFill>
                  <a:srgbClr val="538CD5"/>
                </a:solidFill>
                <a:latin typeface="Calibri"/>
                <a:ea typeface="Calibri"/>
                <a:cs typeface="Calibri"/>
                <a:sym typeface="Calibri"/>
              </a:rPr>
              <a:t>, </a:t>
            </a:r>
            <a:r>
              <a:rPr lang="pl-PL" sz="2000" b="1" dirty="0" err="1">
                <a:solidFill>
                  <a:srgbClr val="538CD5"/>
                </a:solidFill>
                <a:latin typeface="Calibri"/>
                <a:ea typeface="Calibri"/>
                <a:cs typeface="Calibri"/>
                <a:sym typeface="Calibri"/>
              </a:rPr>
              <a:t>research</a:t>
            </a:r>
            <a:r>
              <a:rPr lang="pl-PL" sz="2000" b="1" dirty="0">
                <a:solidFill>
                  <a:srgbClr val="538CD5"/>
                </a:solidFill>
                <a:latin typeface="Calibri"/>
                <a:ea typeface="Calibri"/>
                <a:cs typeface="Calibri"/>
                <a:sym typeface="Calibri"/>
              </a:rPr>
              <a:t> </a:t>
            </a:r>
            <a:r>
              <a:rPr lang="pl-PL" sz="2000" b="1" dirty="0" err="1">
                <a:solidFill>
                  <a:srgbClr val="538CD5"/>
                </a:solidFill>
                <a:latin typeface="Calibri"/>
                <a:ea typeface="Calibri"/>
                <a:cs typeface="Calibri"/>
                <a:sym typeface="Calibri"/>
              </a:rPr>
              <a:t>centres</a:t>
            </a:r>
            <a:r>
              <a:rPr lang="pl-PL" sz="2000" b="1" dirty="0">
                <a:solidFill>
                  <a:srgbClr val="538CD5"/>
                </a:solidFill>
                <a:latin typeface="Calibri"/>
                <a:ea typeface="Calibri"/>
                <a:cs typeface="Calibri"/>
                <a:sym typeface="Calibri"/>
              </a:rPr>
              <a:t> and </a:t>
            </a:r>
            <a:r>
              <a:rPr lang="pl-PL" sz="2000" b="1" dirty="0" err="1">
                <a:solidFill>
                  <a:srgbClr val="538CD5"/>
                </a:solidFill>
                <a:latin typeface="Calibri"/>
                <a:ea typeface="Calibri"/>
                <a:cs typeface="Calibri"/>
                <a:sym typeface="Calibri"/>
              </a:rPr>
              <a:t>universities</a:t>
            </a:r>
            <a:endParaRPr dirty="0"/>
          </a:p>
          <a:p>
            <a:pPr marL="457200" lvl="0" indent="-292100" algn="just" rtl="0">
              <a:lnSpc>
                <a:spcPct val="100000"/>
              </a:lnSpc>
              <a:spcBef>
                <a:spcPts val="0"/>
              </a:spcBef>
              <a:spcAft>
                <a:spcPts val="0"/>
              </a:spcAft>
              <a:buClr>
                <a:srgbClr val="000000"/>
              </a:buClr>
              <a:buSzPct val="100000"/>
              <a:buFont typeface="Noto Sans Symbols"/>
              <a:buNone/>
            </a:pPr>
            <a:endParaRPr sz="2600" dirty="0">
              <a:solidFill>
                <a:srgbClr val="538CD5"/>
              </a:solidFill>
              <a:latin typeface="Calibri"/>
              <a:ea typeface="Calibri"/>
              <a:cs typeface="Calibri"/>
              <a:sym typeface="Calibri"/>
            </a:endParaRPr>
          </a:p>
          <a:p>
            <a:pPr marL="457200" lvl="0" indent="-444817" algn="l" rtl="0">
              <a:lnSpc>
                <a:spcPct val="100000"/>
              </a:lnSpc>
              <a:spcBef>
                <a:spcPts val="520"/>
              </a:spcBef>
              <a:spcAft>
                <a:spcPts val="0"/>
              </a:spcAft>
              <a:buClr>
                <a:schemeClr val="accent2"/>
              </a:buClr>
              <a:buSzPct val="129999"/>
              <a:buFont typeface="Arial" panose="020B0604020202020204" pitchFamily="34" charset="0"/>
              <a:buChar char="•"/>
            </a:pPr>
            <a:r>
              <a:rPr lang="pl-PL" sz="2000" b="1" dirty="0">
                <a:solidFill>
                  <a:srgbClr val="538CD5"/>
                </a:solidFill>
                <a:latin typeface="Calibri"/>
                <a:ea typeface="Calibri"/>
                <a:cs typeface="Calibri"/>
                <a:sym typeface="Calibri"/>
              </a:rPr>
              <a:t>Student </a:t>
            </a:r>
            <a:r>
              <a:rPr lang="pl-PL" sz="2000" b="1" dirty="0" err="1">
                <a:solidFill>
                  <a:srgbClr val="538CD5"/>
                </a:solidFill>
                <a:latin typeface="Calibri"/>
                <a:ea typeface="Calibri"/>
                <a:cs typeface="Calibri"/>
                <a:sym typeface="Calibri"/>
              </a:rPr>
              <a:t>traineeship</a:t>
            </a:r>
            <a:r>
              <a:rPr lang="pl-PL" sz="2000" b="1" dirty="0">
                <a:solidFill>
                  <a:srgbClr val="538CD5"/>
                </a:solidFill>
                <a:latin typeface="Calibri"/>
                <a:ea typeface="Calibri"/>
                <a:cs typeface="Calibri"/>
                <a:sym typeface="Calibri"/>
              </a:rPr>
              <a:t> </a:t>
            </a:r>
            <a:r>
              <a:rPr lang="pl-PL" sz="2000" dirty="0">
                <a:solidFill>
                  <a:srgbClr val="000000"/>
                </a:solidFill>
                <a:latin typeface="Calibri"/>
                <a:ea typeface="Calibri"/>
                <a:cs typeface="Calibri"/>
                <a:sym typeface="Calibri"/>
              </a:rPr>
              <a:t>– from 2 to 12 </a:t>
            </a:r>
            <a:r>
              <a:rPr lang="pl-PL" sz="2000" dirty="0" err="1">
                <a:solidFill>
                  <a:srgbClr val="000000"/>
                </a:solidFill>
                <a:latin typeface="Calibri"/>
                <a:ea typeface="Calibri"/>
                <a:cs typeface="Calibri"/>
                <a:sym typeface="Calibri"/>
              </a:rPr>
              <a:t>months</a:t>
            </a:r>
            <a:r>
              <a:rPr lang="pl-PL" sz="2000" dirty="0">
                <a:solidFill>
                  <a:srgbClr val="000000"/>
                </a:solidFill>
                <a:latin typeface="Calibri"/>
                <a:ea typeface="Calibri"/>
                <a:cs typeface="Calibri"/>
                <a:sym typeface="Calibri"/>
              </a:rPr>
              <a:t>;</a:t>
            </a:r>
            <a:endParaRPr dirty="0"/>
          </a:p>
          <a:p>
            <a:pPr marL="457200" lvl="0" indent="-292100" algn="l" rtl="0">
              <a:lnSpc>
                <a:spcPct val="100000"/>
              </a:lnSpc>
              <a:spcBef>
                <a:spcPts val="520"/>
              </a:spcBef>
              <a:spcAft>
                <a:spcPts val="0"/>
              </a:spcAft>
              <a:buClr>
                <a:srgbClr val="538CD5"/>
              </a:buClr>
              <a:buSzPct val="81250"/>
              <a:buFont typeface="Noto Sans Symbols"/>
              <a:buNone/>
            </a:pPr>
            <a:endParaRPr sz="3200" dirty="0">
              <a:solidFill>
                <a:srgbClr val="000000"/>
              </a:solidFill>
              <a:latin typeface="Calibri"/>
              <a:ea typeface="Calibri"/>
              <a:cs typeface="Calibri"/>
              <a:sym typeface="Calibri"/>
            </a:endParaRPr>
          </a:p>
          <a:p>
            <a:pPr marL="457200" lvl="0" indent="-444817" algn="l" rtl="0">
              <a:lnSpc>
                <a:spcPct val="100000"/>
              </a:lnSpc>
              <a:spcBef>
                <a:spcPts val="520"/>
              </a:spcBef>
              <a:spcAft>
                <a:spcPts val="0"/>
              </a:spcAft>
              <a:buClr>
                <a:schemeClr val="accent2"/>
              </a:buClr>
              <a:buSzPct val="129999"/>
              <a:buFont typeface="Arial" panose="020B0604020202020204" pitchFamily="34" charset="0"/>
              <a:buChar char="•"/>
            </a:pPr>
            <a:r>
              <a:rPr lang="pl-PL" sz="2000" b="1" dirty="0" err="1">
                <a:solidFill>
                  <a:srgbClr val="538CD5"/>
                </a:solidFill>
                <a:latin typeface="Calibri"/>
                <a:ea typeface="Calibri"/>
                <a:cs typeface="Calibri"/>
                <a:sym typeface="Calibri"/>
              </a:rPr>
              <a:t>Recent</a:t>
            </a:r>
            <a:r>
              <a:rPr lang="pl-PL" sz="2000" b="1" dirty="0">
                <a:solidFill>
                  <a:srgbClr val="538CD5"/>
                </a:solidFill>
                <a:latin typeface="Calibri"/>
                <a:ea typeface="Calibri"/>
                <a:cs typeface="Calibri"/>
                <a:sym typeface="Calibri"/>
              </a:rPr>
              <a:t> </a:t>
            </a:r>
            <a:r>
              <a:rPr lang="pl-PL" sz="2000" b="1" dirty="0" err="1">
                <a:solidFill>
                  <a:srgbClr val="538CD5"/>
                </a:solidFill>
                <a:latin typeface="Calibri"/>
                <a:ea typeface="Calibri"/>
                <a:cs typeface="Calibri"/>
                <a:sym typeface="Calibri"/>
              </a:rPr>
              <a:t>graduate</a:t>
            </a:r>
            <a:r>
              <a:rPr lang="pl-PL" sz="2000" b="1" dirty="0">
                <a:solidFill>
                  <a:srgbClr val="538CD5"/>
                </a:solidFill>
                <a:latin typeface="Calibri"/>
                <a:ea typeface="Calibri"/>
                <a:cs typeface="Calibri"/>
                <a:sym typeface="Calibri"/>
              </a:rPr>
              <a:t> </a:t>
            </a:r>
            <a:r>
              <a:rPr lang="pl-PL" sz="2000" b="1" dirty="0" err="1">
                <a:solidFill>
                  <a:srgbClr val="538CD5"/>
                </a:solidFill>
                <a:latin typeface="Calibri"/>
                <a:ea typeface="Calibri"/>
                <a:cs typeface="Calibri"/>
                <a:sym typeface="Calibri"/>
              </a:rPr>
              <a:t>traineeships</a:t>
            </a:r>
            <a:r>
              <a:rPr lang="pl-PL" sz="2000" b="1" dirty="0">
                <a:solidFill>
                  <a:srgbClr val="538CD5"/>
                </a:solidFill>
                <a:latin typeface="Calibri"/>
                <a:ea typeface="Calibri"/>
                <a:cs typeface="Calibri"/>
                <a:sym typeface="Calibri"/>
              </a:rPr>
              <a:t>:</a:t>
            </a:r>
            <a:endParaRPr dirty="0"/>
          </a:p>
          <a:p>
            <a:pPr marL="457200" lvl="0" indent="-292100" algn="l" rtl="0">
              <a:lnSpc>
                <a:spcPct val="100000"/>
              </a:lnSpc>
              <a:spcBef>
                <a:spcPts val="520"/>
              </a:spcBef>
              <a:spcAft>
                <a:spcPts val="0"/>
              </a:spcAft>
              <a:buClr>
                <a:srgbClr val="538CD5"/>
              </a:buClr>
              <a:buSzPct val="81250"/>
              <a:buFont typeface="Noto Sans Symbols"/>
              <a:buNone/>
            </a:pPr>
            <a:endParaRPr sz="3200" dirty="0">
              <a:solidFill>
                <a:srgbClr val="000000"/>
              </a:solidFill>
              <a:latin typeface="Calibri"/>
              <a:ea typeface="Calibri"/>
              <a:cs typeface="Calibri"/>
              <a:sym typeface="Calibri"/>
            </a:endParaRPr>
          </a:p>
          <a:p>
            <a:pPr marL="342900" lvl="0" indent="-342900" algn="l" rtl="0">
              <a:lnSpc>
                <a:spcPct val="100000"/>
              </a:lnSpc>
              <a:spcBef>
                <a:spcPts val="520"/>
              </a:spcBef>
              <a:spcAft>
                <a:spcPts val="0"/>
              </a:spcAft>
              <a:buClr>
                <a:schemeClr val="accent2"/>
              </a:buClr>
              <a:buSzPct val="100000"/>
              <a:buFont typeface="Arial" panose="020B0604020202020204" pitchFamily="34" charset="0"/>
              <a:buChar char="•"/>
            </a:pPr>
            <a:r>
              <a:rPr lang="pl-PL" sz="2000" dirty="0" err="1">
                <a:solidFill>
                  <a:srgbClr val="000000"/>
                </a:solidFill>
                <a:latin typeface="Calibri"/>
                <a:ea typeface="Calibri"/>
                <a:cs typeface="Calibri"/>
                <a:sym typeface="Calibri"/>
              </a:rPr>
              <a:t>Recruitment</a:t>
            </a:r>
            <a:r>
              <a:rPr lang="pl-PL" sz="2000" dirty="0">
                <a:solidFill>
                  <a:srgbClr val="000000"/>
                </a:solidFill>
                <a:latin typeface="Calibri"/>
                <a:ea typeface="Calibri"/>
                <a:cs typeface="Calibri"/>
                <a:sym typeface="Calibri"/>
              </a:rPr>
              <a:t> </a:t>
            </a:r>
            <a:r>
              <a:rPr lang="pl-PL" sz="2000" b="1" dirty="0" err="1">
                <a:solidFill>
                  <a:srgbClr val="000000"/>
                </a:solidFill>
                <a:latin typeface="Calibri"/>
                <a:ea typeface="Calibri"/>
                <a:cs typeface="Calibri"/>
                <a:sym typeface="Calibri"/>
              </a:rPr>
              <a:t>during</a:t>
            </a:r>
            <a:r>
              <a:rPr lang="pl-PL" sz="2000" b="1" dirty="0">
                <a:solidFill>
                  <a:srgbClr val="000000"/>
                </a:solidFill>
                <a:latin typeface="Calibri"/>
                <a:ea typeface="Calibri"/>
                <a:cs typeface="Calibri"/>
                <a:sym typeface="Calibri"/>
              </a:rPr>
              <a:t> studies - </a:t>
            </a:r>
            <a:r>
              <a:rPr lang="pl-PL" sz="2000" dirty="0" err="1">
                <a:solidFill>
                  <a:srgbClr val="000000"/>
                </a:solidFill>
                <a:latin typeface="Calibri"/>
                <a:ea typeface="Calibri"/>
                <a:cs typeface="Calibri"/>
                <a:sym typeface="Calibri"/>
              </a:rPr>
              <a:t>implemented</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within</a:t>
            </a:r>
            <a:r>
              <a:rPr lang="pl-PL" sz="2000" dirty="0">
                <a:solidFill>
                  <a:srgbClr val="000000"/>
                </a:solidFill>
                <a:latin typeface="Calibri"/>
                <a:ea typeface="Calibri"/>
                <a:cs typeface="Calibri"/>
                <a:sym typeface="Calibri"/>
              </a:rPr>
              <a:t> 12 </a:t>
            </a:r>
            <a:r>
              <a:rPr lang="pl-PL" sz="2000" dirty="0" err="1">
                <a:solidFill>
                  <a:srgbClr val="000000"/>
                </a:solidFill>
                <a:latin typeface="Calibri"/>
                <a:ea typeface="Calibri"/>
                <a:cs typeface="Calibri"/>
                <a:sym typeface="Calibri"/>
              </a:rPr>
              <a:t>months</a:t>
            </a:r>
            <a:r>
              <a:rPr lang="pl-PL" sz="2000" dirty="0">
                <a:solidFill>
                  <a:srgbClr val="000000"/>
                </a:solidFill>
                <a:latin typeface="Calibri"/>
                <a:ea typeface="Calibri"/>
                <a:cs typeface="Calibri"/>
                <a:sym typeface="Calibri"/>
              </a:rPr>
              <a:t> from the </a:t>
            </a:r>
            <a:r>
              <a:rPr lang="pl-PL" sz="2000" dirty="0" err="1">
                <a:solidFill>
                  <a:srgbClr val="000000"/>
                </a:solidFill>
                <a:latin typeface="Calibri"/>
                <a:ea typeface="Calibri"/>
                <a:cs typeface="Calibri"/>
                <a:sym typeface="Calibri"/>
              </a:rPr>
              <a:t>date</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thesis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defence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or</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submission</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doctoral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thesis</a:t>
            </a:r>
            <a:endParaRPr sz="2000" dirty="0"/>
          </a:p>
          <a:p>
            <a:pPr marL="0" lvl="0" indent="0" algn="l" rtl="0">
              <a:lnSpc>
                <a:spcPct val="100000"/>
              </a:lnSpc>
              <a:spcBef>
                <a:spcPts val="520"/>
              </a:spcBef>
              <a:spcAft>
                <a:spcPts val="0"/>
              </a:spcAft>
              <a:buClr>
                <a:srgbClr val="000000"/>
              </a:buClr>
              <a:buSzPct val="129999"/>
              <a:buNone/>
            </a:pPr>
            <a:endParaRPr sz="2000" dirty="0">
              <a:solidFill>
                <a:srgbClr val="000000"/>
              </a:solidFill>
              <a:latin typeface="Calibri"/>
              <a:ea typeface="Calibri"/>
              <a:cs typeface="Calibri"/>
              <a:sym typeface="Calibri"/>
            </a:endParaRPr>
          </a:p>
          <a:p>
            <a:pPr marL="355283" lvl="0" indent="-342900" algn="l" rtl="0">
              <a:lnSpc>
                <a:spcPct val="100000"/>
              </a:lnSpc>
              <a:spcBef>
                <a:spcPts val="520"/>
              </a:spcBef>
              <a:spcAft>
                <a:spcPts val="0"/>
              </a:spcAft>
              <a:buClr>
                <a:schemeClr val="accent2"/>
              </a:buClr>
              <a:buSzPct val="129999"/>
              <a:buFont typeface="Arial" panose="020B0604020202020204" pitchFamily="34" charset="0"/>
              <a:buChar char="•"/>
            </a:pPr>
            <a:r>
              <a:rPr lang="pl-PL" sz="2000" dirty="0" err="1">
                <a:solidFill>
                  <a:srgbClr val="000000"/>
                </a:solidFill>
                <a:latin typeface="Calibri"/>
                <a:ea typeface="Calibri"/>
                <a:cs typeface="Calibri"/>
                <a:sym typeface="Calibri"/>
              </a:rPr>
              <a:t>Graduates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have</a:t>
            </a:r>
            <a:r>
              <a:rPr lang="pl-PL" sz="2000" dirty="0">
                <a:solidFill>
                  <a:srgbClr val="000000"/>
                </a:solidFill>
                <a:latin typeface="Calibri"/>
                <a:ea typeface="Calibri"/>
                <a:cs typeface="Calibri"/>
                <a:sym typeface="Calibri"/>
              </a:rPr>
              <a:t> the </a:t>
            </a:r>
            <a:r>
              <a:rPr lang="pl-PL" sz="2000" dirty="0" err="1">
                <a:solidFill>
                  <a:srgbClr val="000000"/>
                </a:solidFill>
                <a:latin typeface="Calibri"/>
                <a:ea typeface="Calibri"/>
                <a:cs typeface="Calibri"/>
                <a:sym typeface="Calibri"/>
              </a:rPr>
              <a:t>possibility</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multiple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mobilities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during</a:t>
            </a:r>
            <a:r>
              <a:rPr lang="pl-PL" sz="2000" dirty="0">
                <a:solidFill>
                  <a:srgbClr val="000000"/>
                </a:solidFill>
                <a:latin typeface="Calibri"/>
                <a:ea typeface="Calibri"/>
                <a:cs typeface="Calibri"/>
                <a:sym typeface="Calibri"/>
              </a:rPr>
              <a:t> the </a:t>
            </a:r>
            <a:r>
              <a:rPr lang="pl-PL" sz="2000" dirty="0" err="1">
                <a:solidFill>
                  <a:srgbClr val="000000"/>
                </a:solidFill>
                <a:latin typeface="Calibri"/>
                <a:ea typeface="Calibri"/>
                <a:cs typeface="Calibri"/>
                <a:sym typeface="Calibri"/>
              </a:rPr>
              <a:t>year</a:t>
            </a:r>
            <a:r>
              <a:rPr lang="pl-PL" sz="2000" dirty="0">
                <a:solidFill>
                  <a:srgbClr val="000000"/>
                </a:solidFill>
                <a:latin typeface="Calibri"/>
                <a:ea typeface="Calibri"/>
                <a:cs typeface="Calibri"/>
                <a:sym typeface="Calibri"/>
              </a:rPr>
              <a:t> from </a:t>
            </a:r>
            <a:r>
              <a:rPr lang="pl-PL" sz="2000" dirty="0" err="1">
                <a:solidFill>
                  <a:srgbClr val="000000"/>
                </a:solidFill>
                <a:latin typeface="Calibri"/>
                <a:ea typeface="Calibri"/>
                <a:cs typeface="Calibri"/>
                <a:sym typeface="Calibri"/>
              </a:rPr>
              <a:t>t</a:t>
            </a:r>
            <a:r>
              <a:rPr lang="pl-PL" sz="2000" dirty="0" err="1">
                <a:latin typeface="Calibri"/>
                <a:ea typeface="Calibri"/>
                <a:cs typeface="Calibri"/>
                <a:sym typeface="Calibri"/>
              </a:rPr>
              <a:t>hesis</a:t>
            </a:r>
            <a:r>
              <a:rPr lang="pl-PL" sz="2000" dirty="0">
                <a:latin typeface="Calibri"/>
                <a:ea typeface="Calibri"/>
                <a:cs typeface="Calibri"/>
                <a:sym typeface="Calibri"/>
              </a:rPr>
              <a:t> </a:t>
            </a:r>
            <a:r>
              <a:rPr lang="pl-PL" sz="2000" dirty="0" err="1">
                <a:latin typeface="Calibri"/>
                <a:ea typeface="Calibri"/>
                <a:cs typeface="Calibri"/>
                <a:sym typeface="Calibri"/>
              </a:rPr>
              <a:t>defence</a:t>
            </a:r>
            <a:r>
              <a:rPr lang="pl-PL" sz="2000" dirty="0">
                <a:latin typeface="Calibri"/>
                <a:ea typeface="Calibri"/>
                <a:cs typeface="Calibri"/>
                <a:sym typeface="Calibri"/>
              </a:rPr>
              <a:t> </a:t>
            </a:r>
            <a:r>
              <a:rPr lang="pl-PL" sz="2000" dirty="0" err="1">
                <a:latin typeface="Calibri"/>
                <a:ea typeface="Calibri"/>
                <a:cs typeface="Calibri"/>
                <a:sym typeface="Calibri"/>
              </a:rPr>
              <a:t>or</a:t>
            </a:r>
            <a:r>
              <a:rPr lang="pl-PL" sz="2000" dirty="0">
                <a:latin typeface="Calibri"/>
                <a:ea typeface="Calibri"/>
                <a:cs typeface="Calibri"/>
                <a:sym typeface="Calibri"/>
              </a:rPr>
              <a:t> </a:t>
            </a:r>
            <a:r>
              <a:rPr lang="pl-PL" sz="2000" dirty="0" err="1">
                <a:latin typeface="Calibri"/>
                <a:ea typeface="Calibri"/>
                <a:cs typeface="Calibri"/>
                <a:sym typeface="Calibri"/>
              </a:rPr>
              <a:t>submission</a:t>
            </a:r>
            <a:r>
              <a:rPr lang="pl-PL" sz="2000" dirty="0">
                <a:latin typeface="Calibri"/>
                <a:ea typeface="Calibri"/>
                <a:cs typeface="Calibri"/>
                <a:sym typeface="Calibri"/>
              </a:rPr>
              <a:t> of </a:t>
            </a:r>
            <a:r>
              <a:rPr lang="pl-PL" sz="2000" dirty="0" err="1">
                <a:latin typeface="Calibri"/>
                <a:ea typeface="Calibri"/>
                <a:cs typeface="Calibri"/>
                <a:sym typeface="Calibri"/>
              </a:rPr>
              <a:t>doctoral</a:t>
            </a:r>
            <a:r>
              <a:rPr lang="pl-PL" sz="2000" dirty="0">
                <a:latin typeface="Calibri"/>
                <a:ea typeface="Calibri"/>
                <a:cs typeface="Calibri"/>
                <a:sym typeface="Calibri"/>
              </a:rPr>
              <a:t> </a:t>
            </a:r>
            <a:r>
              <a:rPr lang="pl-PL" sz="2000" dirty="0" err="1">
                <a:latin typeface="Calibri"/>
                <a:ea typeface="Calibri"/>
                <a:cs typeface="Calibri"/>
                <a:sym typeface="Calibri"/>
              </a:rPr>
              <a:t>thesis</a:t>
            </a:r>
            <a:r>
              <a:rPr lang="pl-PL" sz="2000" dirty="0">
                <a:latin typeface="Calibri"/>
                <a:ea typeface="Calibri"/>
                <a:cs typeface="Calibri"/>
                <a:sym typeface="Calibri"/>
              </a:rPr>
              <a:t> and </a:t>
            </a:r>
            <a:r>
              <a:rPr lang="pl-PL" sz="2000" dirty="0" err="1">
                <a:latin typeface="Calibri"/>
                <a:ea typeface="Calibri"/>
                <a:cs typeface="Calibri"/>
                <a:sym typeface="Calibri"/>
              </a:rPr>
              <a:t>within</a:t>
            </a:r>
            <a:r>
              <a:rPr lang="pl-PL" sz="2000" dirty="0">
                <a:latin typeface="Calibri"/>
                <a:ea typeface="Calibri"/>
                <a:cs typeface="Calibri"/>
                <a:sym typeface="Calibri"/>
              </a:rPr>
              <a:t> the </a:t>
            </a:r>
            <a:r>
              <a:rPr lang="pl-PL" sz="2000" dirty="0" err="1">
                <a:latin typeface="Calibri"/>
                <a:ea typeface="Calibri"/>
                <a:cs typeface="Calibri"/>
                <a:sym typeface="Calibri"/>
              </a:rPr>
              <a:t>framework</a:t>
            </a:r>
            <a:r>
              <a:rPr lang="pl-PL" sz="2000" dirty="0">
                <a:latin typeface="Calibri"/>
                <a:ea typeface="Calibri"/>
                <a:cs typeface="Calibri"/>
                <a:sym typeface="Calibri"/>
              </a:rPr>
              <a:t> of </a:t>
            </a:r>
            <a:r>
              <a:rPr lang="pl-PL" sz="2000" dirty="0" err="1">
                <a:latin typeface="Calibri"/>
                <a:ea typeface="Calibri"/>
                <a:cs typeface="Calibri"/>
                <a:sym typeface="Calibri"/>
              </a:rPr>
              <a:t>their</a:t>
            </a:r>
            <a:r>
              <a:rPr lang="pl-PL" sz="2000" dirty="0">
                <a:latin typeface="Calibri"/>
                <a:ea typeface="Calibri"/>
                <a:cs typeface="Calibri"/>
                <a:sym typeface="Calibri"/>
              </a:rPr>
              <a:t> </a:t>
            </a:r>
            <a:r>
              <a:rPr lang="pl-PL" sz="2000" dirty="0" err="1">
                <a:latin typeface="Calibri"/>
                <a:ea typeface="Calibri"/>
                <a:cs typeface="Calibri"/>
                <a:sym typeface="Calibri"/>
              </a:rPr>
              <a:t>own</a:t>
            </a:r>
            <a:r>
              <a:rPr lang="pl-PL" sz="2000" dirty="0">
                <a:latin typeface="Calibri"/>
                <a:ea typeface="Calibri"/>
                <a:cs typeface="Calibri"/>
                <a:sym typeface="Calibri"/>
              </a:rPr>
              <a:t> </a:t>
            </a:r>
            <a:r>
              <a:rPr lang="pl-PL" sz="2000" dirty="0" err="1">
                <a:latin typeface="Calibri"/>
                <a:ea typeface="Calibri"/>
                <a:cs typeface="Calibri"/>
                <a:sym typeface="Calibri"/>
              </a:rPr>
              <a:t>mobility</a:t>
            </a:r>
            <a:r>
              <a:rPr lang="pl-PL" sz="2000" dirty="0">
                <a:latin typeface="Calibri"/>
                <a:ea typeface="Calibri"/>
                <a:cs typeface="Calibri"/>
                <a:sym typeface="Calibri"/>
              </a:rPr>
              <a:t> </a:t>
            </a:r>
            <a:r>
              <a:rPr lang="pl-PL" sz="2000" dirty="0" err="1">
                <a:latin typeface="Calibri"/>
                <a:ea typeface="Calibri"/>
                <a:cs typeface="Calibri"/>
                <a:sym typeface="Calibri"/>
              </a:rPr>
              <a:t>capital</a:t>
            </a:r>
            <a:r>
              <a:rPr lang="pl-PL" sz="2000" dirty="0">
                <a:solidFill>
                  <a:srgbClr val="000000"/>
                </a:solidFill>
                <a:latin typeface="Calibri"/>
                <a:ea typeface="Calibri"/>
                <a:cs typeface="Calibri"/>
                <a:sym typeface="Calibri"/>
              </a:rPr>
              <a:t>.</a:t>
            </a:r>
            <a:endParaRPr sz="2000" dirty="0"/>
          </a:p>
          <a:p>
            <a:pPr marL="0" lvl="0" indent="0" algn="l" rtl="0">
              <a:lnSpc>
                <a:spcPct val="100000"/>
              </a:lnSpc>
              <a:spcBef>
                <a:spcPts val="0"/>
              </a:spcBef>
              <a:spcAft>
                <a:spcPts val="0"/>
              </a:spcAft>
              <a:buClr>
                <a:srgbClr val="538CD5"/>
              </a:buClr>
              <a:buSzPct val="114285"/>
              <a:buNone/>
            </a:pPr>
            <a:endParaRPr dirty="0"/>
          </a:p>
        </p:txBody>
      </p:sp>
      <p:sp>
        <p:nvSpPr>
          <p:cNvPr id="249" name="Google Shape;249;p16"/>
          <p:cNvSpPr/>
          <p:nvPr/>
        </p:nvSpPr>
        <p:spPr>
          <a:xfrm>
            <a:off x="2770226" y="47869"/>
            <a:ext cx="854395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B6CA7"/>
              </a:buClr>
              <a:buSzPts val="3200"/>
              <a:buFont typeface="Audiowide"/>
              <a:buNone/>
            </a:pPr>
            <a:r>
              <a:rPr lang="pl-PL" sz="3200" b="1" dirty="0" err="1">
                <a:solidFill>
                  <a:srgbClr val="2B6CA7"/>
                </a:solidFill>
                <a:latin typeface="Calibri" panose="020F0502020204030204" pitchFamily="34" charset="0"/>
                <a:ea typeface="Audiowide"/>
                <a:cs typeface="Calibri" panose="020F0502020204030204" pitchFamily="34" charset="0"/>
                <a:sym typeface="Audiowide"/>
              </a:rPr>
              <a:t>Traineeship</a:t>
            </a:r>
            <a:r>
              <a:rPr lang="pl-PL" sz="3200" b="1" dirty="0">
                <a:solidFill>
                  <a:srgbClr val="2B6CA7"/>
                </a:solidFill>
                <a:latin typeface="Calibri" panose="020F0502020204030204" pitchFamily="34" charset="0"/>
                <a:ea typeface="Audiowide"/>
                <a:cs typeface="Calibri" panose="020F0502020204030204" pitchFamily="34" charset="0"/>
                <a:sym typeface="Audiowide"/>
              </a:rPr>
              <a:t>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mobilities</a:t>
            </a:r>
            <a:r>
              <a:rPr lang="pl-PL" sz="3200" b="1" i="0" u="none" strike="noStrike" cap="none" dirty="0">
                <a:solidFill>
                  <a:srgbClr val="2B6CA7"/>
                </a:solidFill>
                <a:latin typeface="Calibri" panose="020F0502020204030204" pitchFamily="34" charset="0"/>
                <a:ea typeface="Audiowide"/>
                <a:cs typeface="Calibri" panose="020F0502020204030204" pitchFamily="34" charset="0"/>
                <a:sym typeface="Audiowide"/>
              </a:rPr>
              <a:t> - SMT</a:t>
            </a:r>
            <a:endParaRPr sz="3200" b="0" i="0" u="none" strike="noStrike" cap="none" dirty="0">
              <a:solidFill>
                <a:srgbClr val="2B6CA7"/>
              </a:solidFill>
              <a:latin typeface="Calibri" panose="020F0502020204030204" pitchFamily="34" charset="0"/>
              <a:ea typeface="Audiowide"/>
              <a:cs typeface="Calibri" panose="020F0502020204030204" pitchFamily="34" charset="0"/>
              <a:sym typeface="Audiowide"/>
            </a:endParaRPr>
          </a:p>
        </p:txBody>
      </p:sp>
      <p:pic>
        <p:nvPicPr>
          <p:cNvPr id="251" name="Google Shape;251;p16"/>
          <p:cNvPicPr preferRelativeResize="0"/>
          <p:nvPr/>
        </p:nvPicPr>
        <p:blipFill>
          <a:blip r:embed="rId5">
            <a:alphaModFix/>
          </a:blip>
          <a:stretch>
            <a:fillRect/>
          </a:stretch>
        </p:blipFill>
        <p:spPr>
          <a:xfrm>
            <a:off x="9569625" y="1456825"/>
            <a:ext cx="1142275" cy="1142275"/>
          </a:xfrm>
          <a:prstGeom prst="rect">
            <a:avLst/>
          </a:prstGeom>
          <a:noFill/>
          <a:ln>
            <a:noFill/>
          </a:ln>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23CE72DA-AD72-4ED9-8947-43654EDAF6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g1ef99029dda_2_15"/>
          <p:cNvSpPr/>
          <p:nvPr/>
        </p:nvSpPr>
        <p:spPr>
          <a:xfrm flipH="1">
            <a:off x="120" y="4498494"/>
            <a:ext cx="2470800" cy="23595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BCC9D8"/>
              </a:solidFill>
              <a:latin typeface="Lato"/>
              <a:ea typeface="Lato"/>
              <a:cs typeface="Lato"/>
              <a:sym typeface="Lato"/>
            </a:endParaRPr>
          </a:p>
        </p:txBody>
      </p:sp>
      <p:sp>
        <p:nvSpPr>
          <p:cNvPr id="72" name="Google Shape;72;g1ef99029dda_2_15"/>
          <p:cNvSpPr txBox="1">
            <a:spLocks noGrp="1"/>
          </p:cNvSpPr>
          <p:nvPr>
            <p:ph type="title"/>
          </p:nvPr>
        </p:nvSpPr>
        <p:spPr>
          <a:xfrm>
            <a:off x="2906176" y="286675"/>
            <a:ext cx="9233100" cy="67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QUIZ</a:t>
            </a:r>
            <a:endParaRPr sz="3200" b="1" dirty="0">
              <a:solidFill>
                <a:srgbClr val="2B6CA7"/>
              </a:solidFill>
              <a:latin typeface="Calibri" panose="020F0502020204030204" pitchFamily="34" charset="0"/>
              <a:cs typeface="Calibri" panose="020F0502020204030204" pitchFamily="34" charset="0"/>
              <a:sym typeface="Audiowide"/>
            </a:endParaRPr>
          </a:p>
        </p:txBody>
      </p:sp>
      <p:sp>
        <p:nvSpPr>
          <p:cNvPr id="73" name="Google Shape;73;g1ef99029dda_2_15"/>
          <p:cNvSpPr txBox="1">
            <a:spLocks noGrp="1"/>
          </p:cNvSpPr>
          <p:nvPr>
            <p:ph type="body" idx="1"/>
          </p:nvPr>
        </p:nvSpPr>
        <p:spPr>
          <a:xfrm>
            <a:off x="2786201" y="1086853"/>
            <a:ext cx="9296100" cy="56427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r>
              <a:rPr lang="pl-PL" sz="3300" b="1" dirty="0">
                <a:solidFill>
                  <a:srgbClr val="F79646"/>
                </a:solidFill>
                <a:latin typeface="Calibri" panose="020F0502020204030204" pitchFamily="34" charset="0"/>
                <a:ea typeface="Arial"/>
                <a:cs typeface="Calibri" panose="020F0502020204030204" pitchFamily="34" charset="0"/>
                <a:sym typeface="Arial"/>
              </a:rPr>
              <a:t>In </a:t>
            </a:r>
            <a:r>
              <a:rPr lang="pl-PL" sz="3300" b="1" dirty="0" err="1">
                <a:solidFill>
                  <a:srgbClr val="F79646"/>
                </a:solidFill>
                <a:latin typeface="Calibri" panose="020F0502020204030204" pitchFamily="34" charset="0"/>
                <a:ea typeface="Arial"/>
                <a:cs typeface="Calibri" panose="020F0502020204030204" pitchFamily="34" charset="0"/>
                <a:sym typeface="Arial"/>
              </a:rPr>
              <a:t>which</a:t>
            </a:r>
            <a:r>
              <a:rPr lang="pl-PL" sz="3300" b="1" dirty="0">
                <a:solidFill>
                  <a:srgbClr val="F79646"/>
                </a:solidFill>
                <a:latin typeface="Calibri" panose="020F0502020204030204" pitchFamily="34" charset="0"/>
                <a:ea typeface="Arial"/>
                <a:cs typeface="Calibri" panose="020F0502020204030204" pitchFamily="34" charset="0"/>
                <a:sym typeface="Arial"/>
              </a:rPr>
              <a:t> </a:t>
            </a:r>
            <a:r>
              <a:rPr lang="pl-PL" sz="3300" b="1" dirty="0" err="1">
                <a:solidFill>
                  <a:srgbClr val="F79646"/>
                </a:solidFill>
                <a:latin typeface="Calibri" panose="020F0502020204030204" pitchFamily="34" charset="0"/>
                <a:ea typeface="Arial"/>
                <a:cs typeface="Calibri" panose="020F0502020204030204" pitchFamily="34" charset="0"/>
                <a:sym typeface="Arial"/>
              </a:rPr>
              <a:t>year</a:t>
            </a:r>
            <a:r>
              <a:rPr lang="pl-PL" sz="3300" b="1" dirty="0">
                <a:solidFill>
                  <a:srgbClr val="F79646"/>
                </a:solidFill>
                <a:latin typeface="Calibri" panose="020F0502020204030204" pitchFamily="34" charset="0"/>
                <a:ea typeface="Arial"/>
                <a:cs typeface="Calibri" panose="020F0502020204030204" pitchFamily="34" charset="0"/>
                <a:sym typeface="Arial"/>
              </a:rPr>
              <a:t> </a:t>
            </a:r>
            <a:r>
              <a:rPr lang="pl-PL" sz="3300" b="1" dirty="0" err="1">
                <a:solidFill>
                  <a:srgbClr val="F79646"/>
                </a:solidFill>
                <a:latin typeface="Calibri" panose="020F0502020204030204" pitchFamily="34" charset="0"/>
                <a:ea typeface="Arial"/>
                <a:cs typeface="Calibri" panose="020F0502020204030204" pitchFamily="34" charset="0"/>
                <a:sym typeface="Arial"/>
              </a:rPr>
              <a:t>did</a:t>
            </a:r>
            <a:r>
              <a:rPr lang="pl-PL" sz="3300" b="1" dirty="0">
                <a:solidFill>
                  <a:srgbClr val="F79646"/>
                </a:solidFill>
                <a:latin typeface="Calibri" panose="020F0502020204030204" pitchFamily="34" charset="0"/>
                <a:ea typeface="Arial"/>
                <a:cs typeface="Calibri" panose="020F0502020204030204" pitchFamily="34" charset="0"/>
                <a:sym typeface="Arial"/>
              </a:rPr>
              <a:t> the Erasmus </a:t>
            </a:r>
            <a:r>
              <a:rPr lang="pl-PL" sz="3300" b="1" dirty="0" err="1">
                <a:solidFill>
                  <a:srgbClr val="F79646"/>
                </a:solidFill>
                <a:latin typeface="Calibri" panose="020F0502020204030204" pitchFamily="34" charset="0"/>
                <a:ea typeface="Arial"/>
                <a:cs typeface="Calibri" panose="020F0502020204030204" pitchFamily="34" charset="0"/>
                <a:sym typeface="Arial"/>
              </a:rPr>
              <a:t>programme</a:t>
            </a:r>
            <a:r>
              <a:rPr lang="pl-PL" sz="3300" b="1" dirty="0">
                <a:solidFill>
                  <a:srgbClr val="F79646"/>
                </a:solidFill>
                <a:latin typeface="Calibri" panose="020F0502020204030204" pitchFamily="34" charset="0"/>
                <a:ea typeface="Arial"/>
                <a:cs typeface="Calibri" panose="020F0502020204030204" pitchFamily="34" charset="0"/>
                <a:sym typeface="Arial"/>
              </a:rPr>
              <a:t> start?</a:t>
            </a:r>
            <a:endParaRPr sz="4200" b="1" dirty="0">
              <a:solidFill>
                <a:srgbClr val="F79646"/>
              </a:solidFill>
              <a:latin typeface="Calibri" panose="020F0502020204030204" pitchFamily="34" charset="0"/>
              <a:ea typeface="Calibri"/>
              <a:cs typeface="Calibri" panose="020F0502020204030204" pitchFamily="34" charset="0"/>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Clr>
                <a:schemeClr val="lt1"/>
              </a:buClr>
              <a:buSzPts val="1100"/>
              <a:buFont typeface="Arial"/>
              <a:buNone/>
            </a:pPr>
            <a:r>
              <a:rPr lang="pl-PL" sz="1600" b="1" dirty="0">
                <a:solidFill>
                  <a:srgbClr val="0070C0"/>
                </a:solidFill>
                <a:latin typeface="Calibri"/>
                <a:ea typeface="Calibri"/>
                <a:cs typeface="Calibri"/>
                <a:sym typeface="Calibri"/>
              </a:rPr>
              <a:t>*</a:t>
            </a:r>
            <a:r>
              <a:rPr lang="pl-PL" sz="1600" b="1" dirty="0" err="1">
                <a:solidFill>
                  <a:srgbClr val="0070C0"/>
                </a:solidFill>
                <a:latin typeface="Calibri"/>
                <a:ea typeface="Calibri"/>
                <a:cs typeface="Calibri"/>
                <a:sym typeface="Calibri"/>
              </a:rPr>
              <a:t>please</a:t>
            </a:r>
            <a:r>
              <a:rPr lang="pl-PL" sz="1600" b="1" dirty="0">
                <a:solidFill>
                  <a:srgbClr val="0070C0"/>
                </a:solidFill>
                <a:latin typeface="Calibri"/>
                <a:ea typeface="Calibri"/>
                <a:cs typeface="Calibri"/>
                <a:sym typeface="Calibri"/>
              </a:rPr>
              <a:t> do not </a:t>
            </a:r>
            <a:r>
              <a:rPr lang="pl-PL" sz="1600" b="1" dirty="0" err="1">
                <a:solidFill>
                  <a:srgbClr val="0070C0"/>
                </a:solidFill>
                <a:latin typeface="Calibri"/>
                <a:ea typeface="Calibri"/>
                <a:cs typeface="Calibri"/>
                <a:sym typeface="Calibri"/>
              </a:rPr>
              <a:t>use</a:t>
            </a:r>
            <a:r>
              <a:rPr lang="pl-PL" sz="1600" b="1" dirty="0">
                <a:solidFill>
                  <a:srgbClr val="0070C0"/>
                </a:solidFill>
                <a:latin typeface="Calibri"/>
                <a:ea typeface="Calibri"/>
                <a:cs typeface="Calibri"/>
                <a:sym typeface="Calibri"/>
              </a:rPr>
              <a:t> mobile </a:t>
            </a:r>
            <a:r>
              <a:rPr lang="pl-PL" sz="1600" b="1" dirty="0" err="1">
                <a:solidFill>
                  <a:srgbClr val="0070C0"/>
                </a:solidFill>
                <a:latin typeface="Calibri"/>
                <a:ea typeface="Calibri"/>
                <a:cs typeface="Calibri"/>
                <a:sym typeface="Calibri"/>
              </a:rPr>
              <a:t>phone</a:t>
            </a:r>
            <a:r>
              <a:rPr lang="pl-PL" sz="1600" b="1" dirty="0">
                <a:solidFill>
                  <a:srgbClr val="0070C0"/>
                </a:solidFill>
                <a:latin typeface="Calibri"/>
                <a:ea typeface="Calibri"/>
                <a:cs typeface="Calibri"/>
                <a:sym typeface="Calibri"/>
              </a:rPr>
              <a:t> </a:t>
            </a:r>
            <a:endParaRPr sz="1600" b="1" dirty="0">
              <a:solidFill>
                <a:srgbClr val="0070C0"/>
              </a:solidFill>
              <a:latin typeface="Calibri"/>
              <a:ea typeface="Calibri"/>
              <a:cs typeface="Calibri"/>
              <a:sym typeface="Calibri"/>
            </a:endParaRPr>
          </a:p>
        </p:txBody>
      </p:sp>
      <p:pic>
        <p:nvPicPr>
          <p:cNvPr id="74" name="Google Shape;74;g1ef99029dda_2_15"/>
          <p:cNvPicPr preferRelativeResize="0"/>
          <p:nvPr/>
        </p:nvPicPr>
        <p:blipFill rotWithShape="1">
          <a:blip r:embed="rId3">
            <a:alphaModFix/>
          </a:blip>
          <a:srcRect/>
          <a:stretch/>
        </p:blipFill>
        <p:spPr>
          <a:xfrm>
            <a:off x="0" y="-10626"/>
            <a:ext cx="2470920" cy="4509120"/>
          </a:xfrm>
          <a:prstGeom prst="rect">
            <a:avLst/>
          </a:prstGeom>
          <a:noFill/>
          <a:ln>
            <a:noFill/>
          </a:ln>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C61A75BB-4C79-4E57-926A-4FECF7B62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7"/>
          <p:cNvSpPr/>
          <p:nvPr/>
        </p:nvSpPr>
        <p:spPr>
          <a:xfrm flipH="1">
            <a:off x="0" y="4509120"/>
            <a:ext cx="2470920" cy="234888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257" name="Google Shape;257;p17"/>
          <p:cNvPicPr preferRelativeResize="0"/>
          <p:nvPr/>
        </p:nvPicPr>
        <p:blipFill rotWithShape="1">
          <a:blip r:embed="rId3">
            <a:alphaModFix/>
          </a:blip>
          <a:srcRect/>
          <a:stretch/>
        </p:blipFill>
        <p:spPr>
          <a:xfrm>
            <a:off x="711" y="0"/>
            <a:ext cx="2470209" cy="4509119"/>
          </a:xfrm>
          <a:prstGeom prst="rect">
            <a:avLst/>
          </a:prstGeom>
          <a:noFill/>
          <a:ln>
            <a:noFill/>
          </a:ln>
        </p:spPr>
      </p:pic>
      <p:pic>
        <p:nvPicPr>
          <p:cNvPr id="258" name="Google Shape;258;p17"/>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259" name="Google Shape;259;p17"/>
          <p:cNvSpPr txBox="1">
            <a:spLocks noGrp="1"/>
          </p:cNvSpPr>
          <p:nvPr>
            <p:ph type="body" idx="1"/>
          </p:nvPr>
        </p:nvSpPr>
        <p:spPr>
          <a:xfrm>
            <a:off x="2770225" y="1465875"/>
            <a:ext cx="8915400" cy="46653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0"/>
              </a:spcBef>
              <a:spcAft>
                <a:spcPts val="0"/>
              </a:spcAft>
              <a:buClr>
                <a:schemeClr val="accent1"/>
              </a:buClr>
              <a:buSzPts val="2000"/>
              <a:buChar char="▪"/>
            </a:pPr>
            <a:r>
              <a:rPr lang="pl-PL" sz="2000" dirty="0" err="1"/>
              <a:t>Opportunity</a:t>
            </a:r>
            <a:r>
              <a:rPr lang="pl-PL" sz="2000" dirty="0"/>
              <a:t> to </a:t>
            </a:r>
            <a:r>
              <a:rPr lang="pl-PL" sz="2000" dirty="0" err="1"/>
              <a:t>study</a:t>
            </a:r>
            <a:r>
              <a:rPr lang="pl-PL" sz="2000" dirty="0"/>
              <a:t> </a:t>
            </a:r>
            <a:r>
              <a:rPr lang="pl-PL" sz="2000" dirty="0" err="1"/>
              <a:t>abroad</a:t>
            </a:r>
            <a:r>
              <a:rPr lang="pl-PL" sz="2000" dirty="0"/>
              <a:t> with Erasmus + </a:t>
            </a:r>
            <a:r>
              <a:rPr lang="pl-PL" sz="2000" dirty="0" err="1"/>
              <a:t>financial</a:t>
            </a:r>
            <a:r>
              <a:rPr lang="pl-PL" sz="2000" dirty="0"/>
              <a:t> suport</a:t>
            </a:r>
          </a:p>
          <a:p>
            <a:pPr marL="457200" lvl="0" indent="-355600" algn="l" rtl="0">
              <a:lnSpc>
                <a:spcPct val="115000"/>
              </a:lnSpc>
              <a:spcBef>
                <a:spcPts val="0"/>
              </a:spcBef>
              <a:spcAft>
                <a:spcPts val="0"/>
              </a:spcAft>
              <a:buClr>
                <a:schemeClr val="accent1"/>
              </a:buClr>
              <a:buSzPts val="2000"/>
              <a:buChar char="▪"/>
            </a:pPr>
            <a:r>
              <a:rPr lang="pl-PL" sz="2000" dirty="0" err="1"/>
              <a:t>Better</a:t>
            </a:r>
            <a:r>
              <a:rPr lang="pl-PL" sz="2000" dirty="0"/>
              <a:t> </a:t>
            </a:r>
            <a:r>
              <a:rPr lang="pl-PL" sz="2000" dirty="0" err="1"/>
              <a:t>chances</a:t>
            </a:r>
            <a:r>
              <a:rPr lang="pl-PL" sz="2000" dirty="0"/>
              <a:t> of </a:t>
            </a:r>
            <a:r>
              <a:rPr lang="pl-PL" sz="2000" dirty="0" err="1"/>
              <a:t>finding</a:t>
            </a:r>
            <a:r>
              <a:rPr lang="pl-PL" sz="2000" dirty="0"/>
              <a:t> </a:t>
            </a:r>
            <a:r>
              <a:rPr lang="pl-PL" sz="2000" dirty="0" err="1"/>
              <a:t>job</a:t>
            </a:r>
            <a:r>
              <a:rPr lang="pl-PL" sz="2000" dirty="0"/>
              <a:t> </a:t>
            </a:r>
            <a:r>
              <a:rPr lang="pl-PL" sz="2000" dirty="0" err="1"/>
              <a:t>within</a:t>
            </a:r>
            <a:r>
              <a:rPr lang="pl-PL" sz="2000" dirty="0"/>
              <a:t> a </a:t>
            </a:r>
            <a:r>
              <a:rPr lang="pl-PL" sz="2000" dirty="0" err="1"/>
              <a:t>year</a:t>
            </a:r>
            <a:r>
              <a:rPr lang="pl-PL" sz="2000" dirty="0"/>
              <a:t> of </a:t>
            </a:r>
            <a:r>
              <a:rPr lang="pl-PL" sz="2000" dirty="0" err="1"/>
              <a:t>graduation</a:t>
            </a:r>
            <a:endParaRPr lang="pl-PL" sz="2000" dirty="0"/>
          </a:p>
          <a:p>
            <a:pPr marL="457200" lvl="0" indent="-355600" algn="l" rtl="0">
              <a:lnSpc>
                <a:spcPct val="115000"/>
              </a:lnSpc>
              <a:spcBef>
                <a:spcPts val="0"/>
              </a:spcBef>
              <a:spcAft>
                <a:spcPts val="0"/>
              </a:spcAft>
              <a:buClr>
                <a:schemeClr val="accent1"/>
              </a:buClr>
              <a:buSzPts val="2000"/>
              <a:buChar char="▪"/>
            </a:pPr>
            <a:r>
              <a:rPr lang="pl-PL" sz="2000" dirty="0" err="1"/>
              <a:t>Gaining</a:t>
            </a:r>
            <a:r>
              <a:rPr lang="pl-PL" sz="2000" dirty="0"/>
              <a:t> </a:t>
            </a:r>
            <a:r>
              <a:rPr lang="pl-PL" sz="2000" dirty="0" err="1"/>
              <a:t>soft</a:t>
            </a:r>
            <a:r>
              <a:rPr lang="pl-PL" sz="2000" dirty="0"/>
              <a:t> </a:t>
            </a:r>
            <a:r>
              <a:rPr lang="pl-PL" sz="2000" dirty="0" err="1"/>
              <a:t>skills</a:t>
            </a:r>
            <a:r>
              <a:rPr lang="pl-PL" sz="2000" dirty="0"/>
              <a:t> </a:t>
            </a:r>
            <a:r>
              <a:rPr lang="pl-PL" sz="2000" dirty="0" err="1"/>
              <a:t>highly</a:t>
            </a:r>
            <a:r>
              <a:rPr lang="pl-PL" sz="2000" dirty="0"/>
              <a:t> </a:t>
            </a:r>
            <a:r>
              <a:rPr lang="pl-PL" sz="2000" dirty="0" err="1"/>
              <a:t>valued</a:t>
            </a:r>
            <a:r>
              <a:rPr lang="pl-PL" sz="2000" dirty="0"/>
              <a:t> by </a:t>
            </a:r>
            <a:r>
              <a:rPr lang="pl-PL" sz="2000" dirty="0" err="1"/>
              <a:t>future</a:t>
            </a:r>
            <a:r>
              <a:rPr lang="pl-PL" sz="2000" dirty="0"/>
              <a:t> </a:t>
            </a:r>
            <a:r>
              <a:rPr lang="pl-PL" sz="2000" dirty="0" err="1"/>
              <a:t>employers</a:t>
            </a:r>
            <a:endParaRPr lang="pl-PL" sz="2000" dirty="0"/>
          </a:p>
          <a:p>
            <a:pPr marL="457200" lvl="0" indent="-355600" algn="l" rtl="0">
              <a:lnSpc>
                <a:spcPct val="115000"/>
              </a:lnSpc>
              <a:spcBef>
                <a:spcPts val="0"/>
              </a:spcBef>
              <a:spcAft>
                <a:spcPts val="0"/>
              </a:spcAft>
              <a:buClr>
                <a:schemeClr val="accent1"/>
              </a:buClr>
              <a:buSzPts val="2000"/>
              <a:buChar char="▪"/>
            </a:pPr>
            <a:r>
              <a:rPr lang="pl-PL" sz="2000" dirty="0" err="1"/>
              <a:t>Gaining</a:t>
            </a:r>
            <a:r>
              <a:rPr lang="pl-PL" sz="2000" dirty="0"/>
              <a:t> </a:t>
            </a:r>
            <a:r>
              <a:rPr lang="pl-PL" sz="2000" dirty="0" err="1"/>
              <a:t>new</a:t>
            </a:r>
            <a:r>
              <a:rPr lang="pl-PL" sz="2000" dirty="0"/>
              <a:t>, </a:t>
            </a:r>
            <a:r>
              <a:rPr lang="pl-PL" sz="2000" dirty="0" err="1"/>
              <a:t>valuable</a:t>
            </a:r>
            <a:r>
              <a:rPr lang="pl-PL" sz="2000" dirty="0"/>
              <a:t> </a:t>
            </a:r>
            <a:r>
              <a:rPr lang="pl-PL" sz="2000" dirty="0" err="1"/>
              <a:t>international</a:t>
            </a:r>
            <a:r>
              <a:rPr lang="pl-PL" sz="2000" dirty="0"/>
              <a:t> </a:t>
            </a:r>
            <a:r>
              <a:rPr lang="pl-PL" sz="2000" dirty="0" err="1"/>
              <a:t>experience</a:t>
            </a:r>
            <a:endParaRPr lang="pl-PL" sz="2000" dirty="0"/>
          </a:p>
          <a:p>
            <a:pPr marL="457200" lvl="0" indent="-355600" algn="l" rtl="0">
              <a:lnSpc>
                <a:spcPct val="115000"/>
              </a:lnSpc>
              <a:spcBef>
                <a:spcPts val="480"/>
              </a:spcBef>
              <a:spcAft>
                <a:spcPts val="0"/>
              </a:spcAft>
              <a:buClr>
                <a:schemeClr val="accent1"/>
              </a:buClr>
              <a:buSzPts val="2000"/>
              <a:buChar char="▪"/>
            </a:pPr>
            <a:r>
              <a:rPr lang="pl-PL" sz="2000" dirty="0" err="1"/>
              <a:t>Possibility</a:t>
            </a:r>
            <a:r>
              <a:rPr lang="pl-PL" sz="2000" dirty="0"/>
              <a:t> of </a:t>
            </a:r>
            <a:r>
              <a:rPr lang="pl-PL" sz="2000" dirty="0" err="1"/>
              <a:t>polishing</a:t>
            </a:r>
            <a:r>
              <a:rPr lang="pl-PL" sz="2000" dirty="0"/>
              <a:t> a </a:t>
            </a:r>
            <a:r>
              <a:rPr lang="pl-PL" sz="2000" dirty="0" err="1"/>
              <a:t>foreign</a:t>
            </a:r>
            <a:r>
              <a:rPr lang="pl-PL" sz="2000" dirty="0"/>
              <a:t> </a:t>
            </a:r>
            <a:r>
              <a:rPr lang="pl-PL" sz="2000" dirty="0" err="1"/>
              <a:t>language</a:t>
            </a:r>
            <a:r>
              <a:rPr lang="pl-PL" sz="2000" dirty="0"/>
              <a:t> in a </a:t>
            </a:r>
            <a:r>
              <a:rPr lang="pl-PL" sz="2000" dirty="0" err="1"/>
              <a:t>natural</a:t>
            </a:r>
            <a:r>
              <a:rPr lang="pl-PL" sz="2000" dirty="0"/>
              <a:t> environment</a:t>
            </a:r>
            <a:endParaRPr sz="2000" dirty="0"/>
          </a:p>
          <a:p>
            <a:pPr marL="457200" lvl="0" indent="-355600" algn="l" rtl="0">
              <a:lnSpc>
                <a:spcPct val="115000"/>
              </a:lnSpc>
              <a:spcBef>
                <a:spcPts val="480"/>
              </a:spcBef>
              <a:spcAft>
                <a:spcPts val="0"/>
              </a:spcAft>
              <a:buClr>
                <a:schemeClr val="accent1"/>
              </a:buClr>
              <a:buSzPts val="2000"/>
              <a:buChar char="▪"/>
            </a:pPr>
            <a:r>
              <a:rPr lang="pl-PL" sz="2000" dirty="0" err="1"/>
              <a:t>Opportunity</a:t>
            </a:r>
            <a:r>
              <a:rPr lang="pl-PL" sz="2000" dirty="0"/>
              <a:t> to </a:t>
            </a:r>
            <a:r>
              <a:rPr lang="pl-PL" sz="2000" dirty="0" err="1"/>
              <a:t>get</a:t>
            </a:r>
            <a:r>
              <a:rPr lang="pl-PL" sz="2000" dirty="0"/>
              <a:t> a </a:t>
            </a:r>
            <a:r>
              <a:rPr lang="pl-PL" sz="2000" dirty="0" err="1"/>
              <a:t>new</a:t>
            </a:r>
            <a:r>
              <a:rPr lang="pl-PL" sz="2000" dirty="0"/>
              <a:t> </a:t>
            </a:r>
            <a:r>
              <a:rPr lang="pl-PL" sz="2000" dirty="0" err="1"/>
              <a:t>culture</a:t>
            </a:r>
            <a:r>
              <a:rPr lang="pl-PL" sz="2000" dirty="0"/>
              <a:t> and </a:t>
            </a:r>
            <a:r>
              <a:rPr lang="pl-PL" sz="2000" dirty="0" err="1"/>
              <a:t>visit</a:t>
            </a:r>
            <a:r>
              <a:rPr lang="pl-PL" sz="2000" dirty="0"/>
              <a:t> </a:t>
            </a:r>
            <a:r>
              <a:rPr lang="pl-PL" sz="2000" dirty="0" err="1"/>
              <a:t>interesting</a:t>
            </a:r>
            <a:r>
              <a:rPr lang="pl-PL" sz="2000" dirty="0"/>
              <a:t> </a:t>
            </a:r>
            <a:r>
              <a:rPr lang="pl-PL" sz="2000" dirty="0" err="1"/>
              <a:t>places</a:t>
            </a:r>
            <a:endParaRPr sz="2000" dirty="0"/>
          </a:p>
          <a:p>
            <a:pPr marL="457200" lvl="0" indent="-355600" algn="l" rtl="0">
              <a:lnSpc>
                <a:spcPct val="115000"/>
              </a:lnSpc>
              <a:spcBef>
                <a:spcPts val="480"/>
              </a:spcBef>
              <a:spcAft>
                <a:spcPts val="0"/>
              </a:spcAft>
              <a:buClr>
                <a:schemeClr val="accent1"/>
              </a:buClr>
              <a:buSzPts val="2000"/>
              <a:buChar char="▪"/>
            </a:pPr>
            <a:r>
              <a:rPr lang="pl-PL" sz="2000" dirty="0" err="1"/>
              <a:t>Establishing</a:t>
            </a:r>
            <a:r>
              <a:rPr lang="pl-PL" sz="2000" dirty="0"/>
              <a:t> </a:t>
            </a:r>
            <a:r>
              <a:rPr lang="pl-PL" sz="2000" dirty="0" err="1"/>
              <a:t>international</a:t>
            </a:r>
            <a:r>
              <a:rPr lang="pl-PL" sz="2000" dirty="0"/>
              <a:t> </a:t>
            </a:r>
            <a:r>
              <a:rPr lang="pl-PL" sz="2000" dirty="0" err="1"/>
              <a:t>friendships</a:t>
            </a:r>
            <a:endParaRPr sz="2000" dirty="0"/>
          </a:p>
          <a:p>
            <a:pPr marL="457200" lvl="0" indent="-355600" algn="l" rtl="0">
              <a:lnSpc>
                <a:spcPct val="115000"/>
              </a:lnSpc>
              <a:spcBef>
                <a:spcPts val="480"/>
              </a:spcBef>
              <a:spcAft>
                <a:spcPts val="0"/>
              </a:spcAft>
              <a:buClr>
                <a:schemeClr val="accent1"/>
              </a:buClr>
              <a:buSzPts val="2000"/>
              <a:buChar char="▪"/>
            </a:pPr>
            <a:r>
              <a:rPr lang="pl-PL" sz="2000" dirty="0" err="1"/>
              <a:t>Gain</a:t>
            </a:r>
            <a:r>
              <a:rPr lang="pl-PL" sz="2000" dirty="0"/>
              <a:t> </a:t>
            </a:r>
            <a:r>
              <a:rPr lang="pl-PL" sz="2000" dirty="0" err="1"/>
              <a:t>international</a:t>
            </a:r>
            <a:r>
              <a:rPr lang="pl-PL" sz="2000" dirty="0"/>
              <a:t> and </a:t>
            </a:r>
            <a:r>
              <a:rPr lang="pl-PL" sz="2000" dirty="0" err="1"/>
              <a:t>intercultural</a:t>
            </a:r>
            <a:r>
              <a:rPr lang="pl-PL" sz="2000" dirty="0"/>
              <a:t> </a:t>
            </a:r>
            <a:r>
              <a:rPr lang="pl-PL" sz="2000" dirty="0" err="1"/>
              <a:t>competencies</a:t>
            </a:r>
            <a:r>
              <a:rPr lang="pl-PL" sz="2000" dirty="0"/>
              <a:t>, as </a:t>
            </a:r>
            <a:r>
              <a:rPr lang="pl-PL" sz="2000" dirty="0" err="1"/>
              <a:t>well</a:t>
            </a:r>
            <a:r>
              <a:rPr lang="pl-PL" sz="2000" dirty="0"/>
              <a:t> as </a:t>
            </a:r>
            <a:r>
              <a:rPr lang="pl-PL" sz="2000" dirty="0" err="1"/>
              <a:t>cultural</a:t>
            </a:r>
            <a:r>
              <a:rPr lang="pl-PL" sz="2000" dirty="0"/>
              <a:t> </a:t>
            </a:r>
            <a:r>
              <a:rPr lang="pl-PL" sz="2000" dirty="0" err="1"/>
              <a:t>awareness</a:t>
            </a:r>
            <a:endParaRPr sz="2000" dirty="0"/>
          </a:p>
          <a:p>
            <a:pPr marL="0" lvl="0" indent="0" algn="l" rtl="0">
              <a:lnSpc>
                <a:spcPct val="100000"/>
              </a:lnSpc>
              <a:spcBef>
                <a:spcPts val="480"/>
              </a:spcBef>
              <a:spcAft>
                <a:spcPts val="0"/>
              </a:spcAft>
              <a:buNone/>
            </a:pPr>
            <a:endParaRPr sz="2400" dirty="0">
              <a:solidFill>
                <a:srgbClr val="538CD5"/>
              </a:solidFill>
              <a:latin typeface="Calibri"/>
              <a:ea typeface="Calibri"/>
              <a:cs typeface="Calibri"/>
              <a:sym typeface="Calibri"/>
            </a:endParaRPr>
          </a:p>
          <a:p>
            <a:pPr marL="0" lvl="0" indent="0" algn="l" rtl="0">
              <a:lnSpc>
                <a:spcPct val="100000"/>
              </a:lnSpc>
              <a:spcBef>
                <a:spcPts val="480"/>
              </a:spcBef>
              <a:spcAft>
                <a:spcPts val="0"/>
              </a:spcAft>
              <a:buNone/>
            </a:pPr>
            <a:endParaRPr dirty="0"/>
          </a:p>
        </p:txBody>
      </p:sp>
      <p:sp>
        <p:nvSpPr>
          <p:cNvPr id="260" name="Google Shape;260;p17"/>
          <p:cNvSpPr/>
          <p:nvPr/>
        </p:nvSpPr>
        <p:spPr>
          <a:xfrm>
            <a:off x="2770225" y="344309"/>
            <a:ext cx="854395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l-PL" sz="3200" b="1" dirty="0" err="1">
                <a:solidFill>
                  <a:srgbClr val="2B6CA7"/>
                </a:solidFill>
                <a:latin typeface="Calibri" panose="020F0502020204030204" pitchFamily="34" charset="0"/>
                <a:ea typeface="Audiowide"/>
                <a:cs typeface="Calibri" panose="020F0502020204030204" pitchFamily="34" charset="0"/>
                <a:sym typeface="Audiowide"/>
              </a:rPr>
              <a:t>Benefits</a:t>
            </a:r>
            <a:r>
              <a:rPr lang="pl-PL" sz="3200" b="1" dirty="0">
                <a:solidFill>
                  <a:srgbClr val="2B6CA7"/>
                </a:solidFill>
                <a:latin typeface="Calibri" panose="020F0502020204030204" pitchFamily="34" charset="0"/>
                <a:ea typeface="Audiowide"/>
                <a:cs typeface="Calibri" panose="020F0502020204030204" pitchFamily="34" charset="0"/>
                <a:sym typeface="Audiowide"/>
              </a:rPr>
              <a:t> of the Erasmus+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programme</a:t>
            </a:r>
            <a:endParaRPr sz="3200" b="1" dirty="0">
              <a:solidFill>
                <a:srgbClr val="2B6CA7"/>
              </a:solidFill>
              <a:latin typeface="Calibri" panose="020F0502020204030204" pitchFamily="34" charset="0"/>
              <a:ea typeface="Audiowide"/>
              <a:cs typeface="Calibri" panose="020F0502020204030204" pitchFamily="34" charset="0"/>
              <a:sym typeface="Audiowide"/>
            </a:endParaRPr>
          </a:p>
          <a:p>
            <a:pPr marL="0" marR="0" lvl="0" indent="0" algn="l" rtl="0">
              <a:lnSpc>
                <a:spcPct val="100000"/>
              </a:lnSpc>
              <a:spcBef>
                <a:spcPts val="0"/>
              </a:spcBef>
              <a:spcAft>
                <a:spcPts val="0"/>
              </a:spcAft>
              <a:buClr>
                <a:srgbClr val="000000"/>
              </a:buClr>
              <a:buSzPts val="3200"/>
              <a:buFont typeface="Arial"/>
              <a:buNone/>
            </a:pPr>
            <a:endParaRPr sz="3200" b="1" dirty="0">
              <a:solidFill>
                <a:srgbClr val="2B6CA7"/>
              </a:solidFill>
              <a:latin typeface="Audiowide"/>
              <a:ea typeface="Audiowide"/>
              <a:cs typeface="Audiowide"/>
              <a:sym typeface="Audiowide"/>
            </a:endParaRPr>
          </a:p>
        </p:txBody>
      </p:sp>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47584C2B-3725-410C-9882-0045B6171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b18df5f89d_1_13"/>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267" name="Google Shape;267;g2b18df5f89d_1_13"/>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268" name="Google Shape;268;g2b18df5f89d_1_13"/>
          <p:cNvPicPr preferRelativeResize="0"/>
          <p:nvPr/>
        </p:nvPicPr>
        <p:blipFill rotWithShape="1">
          <a:blip r:embed="rId4">
            <a:alphaModFix/>
          </a:blip>
          <a:srcRect/>
          <a:stretch/>
        </p:blipFill>
        <p:spPr>
          <a:xfrm>
            <a:off x="59" y="-81718"/>
            <a:ext cx="2470921" cy="4509119"/>
          </a:xfrm>
          <a:prstGeom prst="rect">
            <a:avLst/>
          </a:prstGeom>
          <a:noFill/>
          <a:ln>
            <a:noFill/>
          </a:ln>
        </p:spPr>
      </p:pic>
      <p:sp>
        <p:nvSpPr>
          <p:cNvPr id="269" name="Google Shape;269;g2b18df5f89d_1_13"/>
          <p:cNvSpPr txBox="1">
            <a:spLocks noGrp="1"/>
          </p:cNvSpPr>
          <p:nvPr>
            <p:ph type="body" idx="1"/>
          </p:nvPr>
        </p:nvSpPr>
        <p:spPr>
          <a:xfrm>
            <a:off x="2833700" y="1465875"/>
            <a:ext cx="8915400" cy="46653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0"/>
              </a:spcBef>
              <a:spcAft>
                <a:spcPts val="0"/>
              </a:spcAft>
              <a:buClr>
                <a:schemeClr val="accent1"/>
              </a:buClr>
              <a:buSzPts val="2000"/>
              <a:buChar char="▪"/>
            </a:pPr>
            <a:r>
              <a:rPr lang="pl-PL" sz="2000" dirty="0"/>
              <a:t>The </a:t>
            </a:r>
            <a:r>
              <a:rPr lang="pl-PL" sz="2000" dirty="0" err="1"/>
              <a:t>opportunity</a:t>
            </a:r>
            <a:r>
              <a:rPr lang="pl-PL" sz="2000" dirty="0"/>
              <a:t> to </a:t>
            </a:r>
            <a:r>
              <a:rPr lang="pl-PL" sz="2000" dirty="0" err="1"/>
              <a:t>gain</a:t>
            </a:r>
            <a:r>
              <a:rPr lang="pl-PL" sz="2000" dirty="0"/>
              <a:t> a </a:t>
            </a:r>
            <a:r>
              <a:rPr lang="pl-PL" sz="2000" dirty="0" err="1"/>
              <a:t>professional</a:t>
            </a:r>
            <a:r>
              <a:rPr lang="pl-PL" sz="2000" dirty="0"/>
              <a:t> </a:t>
            </a:r>
            <a:r>
              <a:rPr lang="pl-PL" sz="2000" dirty="0" err="1"/>
              <a:t>experience</a:t>
            </a:r>
            <a:r>
              <a:rPr lang="pl-PL" sz="2000" dirty="0"/>
              <a:t> </a:t>
            </a:r>
            <a:r>
              <a:rPr lang="pl-PL" sz="2000" dirty="0" err="1"/>
              <a:t>abroad</a:t>
            </a:r>
            <a:endParaRPr lang="pl-PL" sz="2000" dirty="0"/>
          </a:p>
          <a:p>
            <a:pPr marL="457200" lvl="0" indent="-355600" algn="l" rtl="0">
              <a:lnSpc>
                <a:spcPct val="115000"/>
              </a:lnSpc>
              <a:spcBef>
                <a:spcPts val="0"/>
              </a:spcBef>
              <a:spcAft>
                <a:spcPts val="0"/>
              </a:spcAft>
              <a:buClr>
                <a:schemeClr val="accent1"/>
              </a:buClr>
              <a:buSzPts val="2000"/>
              <a:buChar char="▪"/>
            </a:pPr>
            <a:endParaRPr lang="pl-PL" sz="2000" dirty="0"/>
          </a:p>
          <a:p>
            <a:pPr marL="457200" lvl="0" indent="-355600" algn="l" rtl="0">
              <a:lnSpc>
                <a:spcPct val="115000"/>
              </a:lnSpc>
              <a:spcBef>
                <a:spcPts val="0"/>
              </a:spcBef>
              <a:spcAft>
                <a:spcPts val="0"/>
              </a:spcAft>
              <a:buClr>
                <a:schemeClr val="accent1"/>
              </a:buClr>
              <a:buSzPts val="2000"/>
              <a:buChar char="▪"/>
            </a:pPr>
            <a:r>
              <a:rPr lang="pl-PL" sz="2000" dirty="0" err="1"/>
              <a:t>Traineeship</a:t>
            </a:r>
            <a:r>
              <a:rPr lang="pl-PL" sz="2000" dirty="0"/>
              <a:t> </a:t>
            </a:r>
            <a:r>
              <a:rPr lang="pl-PL" sz="2000" dirty="0" err="1"/>
              <a:t>consistent</a:t>
            </a:r>
            <a:r>
              <a:rPr lang="pl-PL" sz="2000" dirty="0"/>
              <a:t> with the field of </a:t>
            </a:r>
            <a:r>
              <a:rPr lang="pl-PL" sz="2000" dirty="0" err="1"/>
              <a:t>study</a:t>
            </a:r>
            <a:endParaRPr lang="pl-PL" sz="2000" dirty="0"/>
          </a:p>
          <a:p>
            <a:pPr marL="457200" lvl="0" indent="-355600" algn="l" rtl="0">
              <a:lnSpc>
                <a:spcPct val="115000"/>
              </a:lnSpc>
              <a:spcBef>
                <a:spcPts val="0"/>
              </a:spcBef>
              <a:spcAft>
                <a:spcPts val="0"/>
              </a:spcAft>
              <a:buClr>
                <a:schemeClr val="accent1"/>
              </a:buClr>
              <a:buSzPts val="2000"/>
              <a:buChar char="▪"/>
            </a:pPr>
            <a:endParaRPr lang="pl-PL" sz="2000" dirty="0"/>
          </a:p>
          <a:p>
            <a:pPr marL="457200" lvl="0" indent="-355600" algn="l" rtl="0">
              <a:lnSpc>
                <a:spcPct val="115000"/>
              </a:lnSpc>
              <a:spcBef>
                <a:spcPts val="0"/>
              </a:spcBef>
              <a:spcAft>
                <a:spcPts val="0"/>
              </a:spcAft>
              <a:buClr>
                <a:schemeClr val="accent1"/>
              </a:buClr>
              <a:buSzPts val="2000"/>
              <a:buChar char="▪"/>
            </a:pPr>
            <a:r>
              <a:rPr lang="pl-PL" sz="2000" dirty="0" err="1"/>
              <a:t>Obtaining</a:t>
            </a:r>
            <a:r>
              <a:rPr lang="pl-PL" sz="2000" dirty="0"/>
              <a:t> </a:t>
            </a:r>
            <a:r>
              <a:rPr lang="pl-PL" sz="2000" dirty="0" err="1"/>
              <a:t>funding</a:t>
            </a:r>
            <a:r>
              <a:rPr lang="pl-PL" sz="2000" dirty="0"/>
              <a:t> of the </a:t>
            </a:r>
            <a:r>
              <a:rPr lang="pl-PL" sz="2000" dirty="0" err="1"/>
              <a:t>traineeship</a:t>
            </a:r>
            <a:endParaRPr sz="2000" dirty="0"/>
          </a:p>
          <a:p>
            <a:pPr marL="0" lvl="0" indent="0" algn="l" rtl="0">
              <a:lnSpc>
                <a:spcPct val="100000"/>
              </a:lnSpc>
              <a:spcBef>
                <a:spcPts val="480"/>
              </a:spcBef>
              <a:spcAft>
                <a:spcPts val="0"/>
              </a:spcAft>
              <a:buNone/>
            </a:pPr>
            <a:endParaRPr sz="2400" dirty="0">
              <a:solidFill>
                <a:srgbClr val="538CD5"/>
              </a:solidFill>
              <a:latin typeface="Calibri"/>
              <a:ea typeface="Calibri"/>
              <a:cs typeface="Calibri"/>
              <a:sym typeface="Calibri"/>
            </a:endParaRPr>
          </a:p>
          <a:p>
            <a:pPr marL="0" lvl="0" indent="0" algn="l" rtl="0">
              <a:lnSpc>
                <a:spcPct val="100000"/>
              </a:lnSpc>
              <a:spcBef>
                <a:spcPts val="480"/>
              </a:spcBef>
              <a:spcAft>
                <a:spcPts val="0"/>
              </a:spcAft>
              <a:buNone/>
            </a:pPr>
            <a:endParaRPr dirty="0"/>
          </a:p>
        </p:txBody>
      </p:sp>
      <p:sp>
        <p:nvSpPr>
          <p:cNvPr id="270" name="Google Shape;270;g2b18df5f89d_1_13"/>
          <p:cNvSpPr/>
          <p:nvPr/>
        </p:nvSpPr>
        <p:spPr>
          <a:xfrm>
            <a:off x="2770226" y="434475"/>
            <a:ext cx="85440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pl-PL" sz="3200" b="1" dirty="0" err="1">
                <a:solidFill>
                  <a:srgbClr val="2B6CA7"/>
                </a:solidFill>
                <a:latin typeface="Calibri" panose="020F0502020204030204" pitchFamily="34" charset="0"/>
                <a:ea typeface="Audiowide"/>
                <a:cs typeface="Calibri" panose="020F0502020204030204" pitchFamily="34" charset="0"/>
                <a:sym typeface="Audiowide"/>
              </a:rPr>
              <a:t>What</a:t>
            </a:r>
            <a:r>
              <a:rPr lang="pl-PL" sz="3200" b="1" dirty="0">
                <a:solidFill>
                  <a:srgbClr val="2B6CA7"/>
                </a:solidFill>
                <a:latin typeface="Calibri" panose="020F0502020204030204" pitchFamily="34" charset="0"/>
                <a:ea typeface="Audiowide"/>
                <a:cs typeface="Calibri" panose="020F0502020204030204" pitchFamily="34" charset="0"/>
                <a:sym typeface="Audiowide"/>
              </a:rPr>
              <a:t>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does</a:t>
            </a:r>
            <a:r>
              <a:rPr lang="pl-PL" sz="3200" b="1" dirty="0">
                <a:solidFill>
                  <a:srgbClr val="2B6CA7"/>
                </a:solidFill>
                <a:latin typeface="Calibri" panose="020F0502020204030204" pitchFamily="34" charset="0"/>
                <a:ea typeface="Audiowide"/>
                <a:cs typeface="Calibri" panose="020F0502020204030204" pitchFamily="34" charset="0"/>
                <a:sym typeface="Audiowide"/>
              </a:rPr>
              <a:t> the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programme</a:t>
            </a:r>
            <a:r>
              <a:rPr lang="pl-PL" sz="3200" b="1" dirty="0">
                <a:solidFill>
                  <a:srgbClr val="2B6CA7"/>
                </a:solidFill>
                <a:latin typeface="Calibri" panose="020F0502020204030204" pitchFamily="34" charset="0"/>
                <a:ea typeface="Audiowide"/>
                <a:cs typeface="Calibri" panose="020F0502020204030204" pitchFamily="34" charset="0"/>
                <a:sym typeface="Audiowide"/>
              </a:rPr>
              <a:t>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offer</a:t>
            </a:r>
            <a:r>
              <a:rPr lang="pl-PL" sz="3200" b="1" dirty="0">
                <a:solidFill>
                  <a:srgbClr val="2B6CA7"/>
                </a:solidFill>
                <a:latin typeface="Calibri" panose="020F0502020204030204" pitchFamily="34" charset="0"/>
                <a:ea typeface="Audiowide"/>
                <a:cs typeface="Calibri" panose="020F0502020204030204" pitchFamily="34" charset="0"/>
                <a:sym typeface="Audiowide"/>
              </a:rPr>
              <a:t>?</a:t>
            </a:r>
            <a:endParaRPr sz="3200" b="1" dirty="0">
              <a:solidFill>
                <a:srgbClr val="2B6CA7"/>
              </a:solidFill>
              <a:latin typeface="Calibri" panose="020F0502020204030204" pitchFamily="34" charset="0"/>
              <a:ea typeface="Audiowide"/>
              <a:cs typeface="Calibri" panose="020F0502020204030204" pitchFamily="34" charset="0"/>
              <a:sym typeface="Audiowide"/>
            </a:endParaRPr>
          </a:p>
          <a:p>
            <a:pPr marL="0" marR="0" lvl="0" indent="0" algn="l" rtl="0">
              <a:lnSpc>
                <a:spcPct val="100000"/>
              </a:lnSpc>
              <a:spcBef>
                <a:spcPts val="0"/>
              </a:spcBef>
              <a:spcAft>
                <a:spcPts val="0"/>
              </a:spcAft>
              <a:buClr>
                <a:srgbClr val="000000"/>
              </a:buClr>
              <a:buSzPts val="3200"/>
              <a:buFont typeface="Arial"/>
              <a:buNone/>
            </a:pPr>
            <a:endParaRPr sz="3200" b="1" dirty="0">
              <a:solidFill>
                <a:srgbClr val="2B6CA7"/>
              </a:solidFill>
              <a:latin typeface="Audiowide"/>
              <a:ea typeface="Audiowide"/>
              <a:cs typeface="Audiowide"/>
              <a:sym typeface="Audiowide"/>
            </a:endParaRPr>
          </a:p>
        </p:txBody>
      </p:sp>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63606FDA-18F3-42F4-A63B-5EB160DAF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b18df5f89d_1_23"/>
          <p:cNvSpPr txBox="1">
            <a:spLocks noGrp="1"/>
          </p:cNvSpPr>
          <p:nvPr>
            <p:ph type="title"/>
          </p:nvPr>
        </p:nvSpPr>
        <p:spPr>
          <a:xfrm>
            <a:off x="399040" y="338086"/>
            <a:ext cx="9275700" cy="924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err="1">
                <a:solidFill>
                  <a:srgbClr val="2B6CA7"/>
                </a:solidFill>
                <a:latin typeface="Calibri" panose="020F0502020204030204" pitchFamily="34" charset="0"/>
                <a:cs typeface="Calibri" panose="020F0502020204030204" pitchFamily="34" charset="0"/>
              </a:rPr>
              <a:t>Amount</a:t>
            </a:r>
            <a:r>
              <a:rPr lang="pl-PL" sz="3200" b="1" dirty="0">
                <a:solidFill>
                  <a:srgbClr val="2B6CA7"/>
                </a:solidFill>
                <a:latin typeface="Calibri" panose="020F0502020204030204" pitchFamily="34" charset="0"/>
                <a:cs typeface="Calibri" panose="020F0502020204030204" pitchFamily="34" charset="0"/>
              </a:rPr>
              <a:t> of </a:t>
            </a:r>
            <a:r>
              <a:rPr lang="pl-PL" sz="3200" b="1" dirty="0" err="1">
                <a:solidFill>
                  <a:srgbClr val="2B6CA7"/>
                </a:solidFill>
                <a:latin typeface="Calibri" panose="020F0502020204030204" pitchFamily="34" charset="0"/>
                <a:cs typeface="Calibri" panose="020F0502020204030204" pitchFamily="34" charset="0"/>
              </a:rPr>
              <a:t>funding</a:t>
            </a:r>
            <a:r>
              <a:rPr lang="pl-PL" sz="3200" b="1" cap="none" dirty="0">
                <a:solidFill>
                  <a:srgbClr val="2B6CA7"/>
                </a:solidFill>
                <a:latin typeface="Calibri" panose="020F0502020204030204" pitchFamily="34" charset="0"/>
                <a:cs typeface="Calibri" panose="020F0502020204030204" pitchFamily="34" charset="0"/>
                <a:sym typeface="Audiowide"/>
              </a:rPr>
              <a:t> (</a:t>
            </a:r>
            <a:r>
              <a:rPr lang="pl-PL" sz="3200" b="1" dirty="0" err="1">
                <a:solidFill>
                  <a:srgbClr val="2B6CA7"/>
                </a:solidFill>
                <a:latin typeface="Calibri" panose="020F0502020204030204" pitchFamily="34" charset="0"/>
                <a:cs typeface="Calibri" panose="020F0502020204030204" pitchFamily="34" charset="0"/>
              </a:rPr>
              <a:t>traineeships</a:t>
            </a:r>
            <a:r>
              <a:rPr lang="pl-PL" sz="3200" b="1" cap="none" dirty="0">
                <a:solidFill>
                  <a:srgbClr val="2B6CA7"/>
                </a:solidFill>
                <a:latin typeface="Calibri" panose="020F0502020204030204" pitchFamily="34" charset="0"/>
                <a:cs typeface="Calibri" panose="020F0502020204030204" pitchFamily="34" charset="0"/>
                <a:sym typeface="Audiowide"/>
              </a:rPr>
              <a:t>)*</a:t>
            </a:r>
            <a:br>
              <a:rPr lang="pl-PL" sz="3200" b="1" cap="none" dirty="0">
                <a:solidFill>
                  <a:srgbClr val="2B6CA7"/>
                </a:solidFill>
                <a:latin typeface="Calibri" panose="020F0502020204030204" pitchFamily="34" charset="0"/>
                <a:cs typeface="Calibri" panose="020F0502020204030204" pitchFamily="34" charset="0"/>
                <a:sym typeface="Audiowide"/>
              </a:rPr>
            </a:br>
            <a:r>
              <a:rPr lang="pl-PL" sz="3200" b="1" dirty="0" err="1">
                <a:solidFill>
                  <a:srgbClr val="2B6CA7"/>
                </a:solidFill>
                <a:latin typeface="Calibri" panose="020F0502020204030204" pitchFamily="34" charset="0"/>
                <a:cs typeface="Calibri" panose="020F0502020204030204" pitchFamily="34" charset="0"/>
              </a:rPr>
              <a:t>Traineeship</a:t>
            </a:r>
            <a:r>
              <a:rPr lang="pl-PL" sz="3200" b="1" dirty="0">
                <a:solidFill>
                  <a:srgbClr val="2B6CA7"/>
                </a:solidFill>
                <a:latin typeface="Calibri" panose="020F0502020204030204" pitchFamily="34" charset="0"/>
                <a:cs typeface="Calibri" panose="020F0502020204030204" pitchFamily="34" charset="0"/>
              </a:rPr>
              <a:t> </a:t>
            </a:r>
            <a:r>
              <a:rPr lang="pl-PL" sz="3200" b="1" dirty="0" err="1">
                <a:solidFill>
                  <a:srgbClr val="2B6CA7"/>
                </a:solidFill>
                <a:latin typeface="Calibri" panose="020F0502020204030204" pitchFamily="34" charset="0"/>
                <a:cs typeface="Calibri" panose="020F0502020204030204" pitchFamily="34" charset="0"/>
              </a:rPr>
              <a:t>mobilities</a:t>
            </a:r>
            <a:r>
              <a:rPr lang="pl-PL" sz="3200" b="1" cap="none" dirty="0">
                <a:solidFill>
                  <a:srgbClr val="2B6CA7"/>
                </a:solidFill>
                <a:latin typeface="Calibri" panose="020F0502020204030204" pitchFamily="34" charset="0"/>
                <a:cs typeface="Calibri" panose="020F0502020204030204" pitchFamily="34" charset="0"/>
                <a:sym typeface="Audiowide"/>
              </a:rPr>
              <a:t>: </a:t>
            </a:r>
            <a:r>
              <a:rPr lang="pl-PL" sz="3200" b="1" dirty="0">
                <a:solidFill>
                  <a:srgbClr val="2B6CA7"/>
                </a:solidFill>
                <a:latin typeface="Calibri" panose="020F0502020204030204" pitchFamily="34" charset="0"/>
                <a:cs typeface="Calibri" panose="020F0502020204030204" pitchFamily="34" charset="0"/>
              </a:rPr>
              <a:t>from</a:t>
            </a:r>
            <a:r>
              <a:rPr lang="pl-PL" sz="3200" b="1" cap="none" dirty="0">
                <a:solidFill>
                  <a:srgbClr val="2B6CA7"/>
                </a:solidFill>
                <a:latin typeface="Calibri" panose="020F0502020204030204" pitchFamily="34" charset="0"/>
                <a:cs typeface="Calibri" panose="020F0502020204030204" pitchFamily="34" charset="0"/>
                <a:sym typeface="Audiowide"/>
              </a:rPr>
              <a:t> 2 </a:t>
            </a:r>
            <a:r>
              <a:rPr lang="pl-PL" sz="3200" b="1" dirty="0">
                <a:solidFill>
                  <a:srgbClr val="2B6CA7"/>
                </a:solidFill>
                <a:latin typeface="Calibri" panose="020F0502020204030204" pitchFamily="34" charset="0"/>
                <a:cs typeface="Calibri" panose="020F0502020204030204" pitchFamily="34" charset="0"/>
              </a:rPr>
              <a:t>t</a:t>
            </a:r>
            <a:r>
              <a:rPr lang="pl-PL" sz="3200" b="1" cap="none" dirty="0">
                <a:solidFill>
                  <a:srgbClr val="2B6CA7"/>
                </a:solidFill>
                <a:latin typeface="Calibri" panose="020F0502020204030204" pitchFamily="34" charset="0"/>
                <a:cs typeface="Calibri" panose="020F0502020204030204" pitchFamily="34" charset="0"/>
                <a:sym typeface="Audiowide"/>
              </a:rPr>
              <a:t>o 12 </a:t>
            </a:r>
            <a:r>
              <a:rPr lang="pl-PL" sz="3200" b="1" cap="none" dirty="0" err="1">
                <a:solidFill>
                  <a:srgbClr val="2B6CA7"/>
                </a:solidFill>
                <a:latin typeface="Calibri" panose="020F0502020204030204" pitchFamily="34" charset="0"/>
                <a:cs typeface="Calibri" panose="020F0502020204030204" pitchFamily="34" charset="0"/>
                <a:sym typeface="Audiowide"/>
              </a:rPr>
              <a:t>m</a:t>
            </a:r>
            <a:r>
              <a:rPr lang="pl-PL" sz="3200" b="1" dirty="0" err="1">
                <a:solidFill>
                  <a:srgbClr val="2B6CA7"/>
                </a:solidFill>
                <a:latin typeface="Calibri" panose="020F0502020204030204" pitchFamily="34" charset="0"/>
                <a:cs typeface="Calibri" panose="020F0502020204030204" pitchFamily="34" charset="0"/>
              </a:rPr>
              <a:t>onths</a:t>
            </a:r>
            <a:br>
              <a:rPr lang="pl-PL" sz="3200" b="1" cap="none" dirty="0">
                <a:solidFill>
                  <a:srgbClr val="538CD5"/>
                </a:solidFill>
                <a:latin typeface="Audiowide"/>
                <a:ea typeface="Audiowide"/>
                <a:cs typeface="Audiowide"/>
                <a:sym typeface="Audiowide"/>
              </a:rPr>
            </a:br>
            <a:endParaRPr sz="3200" dirty="0">
              <a:latin typeface="Audiowide"/>
              <a:ea typeface="Audiowide"/>
              <a:cs typeface="Audiowide"/>
              <a:sym typeface="Audiowide"/>
            </a:endParaRPr>
          </a:p>
        </p:txBody>
      </p:sp>
      <p:graphicFrame>
        <p:nvGraphicFramePr>
          <p:cNvPr id="277" name="Google Shape;277;g2b18df5f89d_1_23"/>
          <p:cNvGraphicFramePr/>
          <p:nvPr>
            <p:extLst>
              <p:ext uri="{D42A27DB-BD31-4B8C-83A1-F6EECF244321}">
                <p14:modId xmlns:p14="http://schemas.microsoft.com/office/powerpoint/2010/main" val="1780009447"/>
              </p:ext>
            </p:extLst>
          </p:nvPr>
        </p:nvGraphicFramePr>
        <p:xfrm>
          <a:off x="2592280" y="1402671"/>
          <a:ext cx="8869854" cy="4931343"/>
        </p:xfrm>
        <a:graphic>
          <a:graphicData uri="http://schemas.openxmlformats.org/drawingml/2006/table">
            <a:tbl>
              <a:tblPr firstRow="1" bandRow="1">
                <a:noFill/>
                <a:tableStyleId>{DAEE71AC-1D77-478E-AEBE-CC07C7DCF168}</a:tableStyleId>
              </a:tblPr>
              <a:tblGrid>
                <a:gridCol w="4434927">
                  <a:extLst>
                    <a:ext uri="{9D8B030D-6E8A-4147-A177-3AD203B41FA5}">
                      <a16:colId xmlns:a16="http://schemas.microsoft.com/office/drawing/2014/main" val="20000"/>
                    </a:ext>
                  </a:extLst>
                </a:gridCol>
                <a:gridCol w="4434927">
                  <a:extLst>
                    <a:ext uri="{9D8B030D-6E8A-4147-A177-3AD203B41FA5}">
                      <a16:colId xmlns:a16="http://schemas.microsoft.com/office/drawing/2014/main" val="20001"/>
                    </a:ext>
                  </a:extLst>
                </a:gridCol>
              </a:tblGrid>
              <a:tr h="674386">
                <a:tc>
                  <a:txBody>
                    <a:bodyPr/>
                    <a:lstStyle/>
                    <a:p>
                      <a:pPr marL="0" marR="0" lvl="0" indent="0" algn="ctr" rtl="0">
                        <a:lnSpc>
                          <a:spcPct val="100000"/>
                        </a:lnSpc>
                        <a:spcBef>
                          <a:spcPts val="0"/>
                        </a:spcBef>
                        <a:spcAft>
                          <a:spcPts val="0"/>
                        </a:spcAft>
                        <a:buClr>
                          <a:srgbClr val="000000"/>
                        </a:buClr>
                        <a:buSzPts val="1800"/>
                        <a:buFont typeface="Arial"/>
                        <a:buNone/>
                      </a:pPr>
                      <a:r>
                        <a:rPr lang="pl-PL" sz="1800" dirty="0" err="1"/>
                        <a:t>Countries</a:t>
                      </a:r>
                      <a:r>
                        <a:rPr lang="pl-PL" sz="1800" dirty="0"/>
                        <a:t> in the </a:t>
                      </a:r>
                      <a:r>
                        <a:rPr lang="pl-PL" sz="1800" dirty="0" err="1"/>
                        <a:t>group</a:t>
                      </a:r>
                      <a:endParaRPr sz="1400" u="none" strike="noStrike" cap="none" dirty="0"/>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nchor="b">
                    <a:solidFill>
                      <a:srgbClr val="8DA2CD"/>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pl-PL" sz="1800" u="none" strike="noStrike" cap="none" dirty="0" err="1"/>
                        <a:t>M</a:t>
                      </a:r>
                      <a:r>
                        <a:rPr lang="pl-PL" sz="1800" dirty="0" err="1"/>
                        <a:t>onthly</a:t>
                      </a:r>
                      <a:r>
                        <a:rPr lang="pl-PL" sz="1800" dirty="0"/>
                        <a:t> </a:t>
                      </a:r>
                      <a:r>
                        <a:rPr lang="pl-PL" sz="1800" dirty="0" err="1"/>
                        <a:t>scholarship</a:t>
                      </a:r>
                      <a:r>
                        <a:rPr lang="pl-PL" sz="1800" dirty="0"/>
                        <a:t> </a:t>
                      </a:r>
                      <a:r>
                        <a:rPr lang="pl-PL" sz="1800" dirty="0" err="1"/>
                        <a:t>rate</a:t>
                      </a:r>
                      <a:r>
                        <a:rPr lang="pl-PL" sz="1800" dirty="0"/>
                        <a:t> in</a:t>
                      </a:r>
                      <a:r>
                        <a:rPr lang="pl-PL" sz="1800" u="none" strike="noStrike" cap="none" dirty="0"/>
                        <a:t> EURO</a:t>
                      </a:r>
                      <a:endParaRPr sz="1400" u="none" strike="noStrike" cap="none" dirty="0"/>
                    </a:p>
                  </a:txBody>
                  <a:tcPr marL="91450" marR="91450" marT="45725" marB="45725">
                    <a:solidFill>
                      <a:srgbClr val="8DA2CD"/>
                    </a:solidFill>
                  </a:tcPr>
                </a:tc>
                <a:extLst>
                  <a:ext uri="{0D108BD9-81ED-4DB2-BD59-A6C34878D82A}">
                    <a16:rowId xmlns:a16="http://schemas.microsoft.com/office/drawing/2014/main" val="10000"/>
                  </a:ext>
                </a:extLst>
              </a:tr>
              <a:tr h="1252435">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pl-PL" sz="1800" b="1" i="0" u="none" strike="noStrike" cap="none" dirty="0" err="1">
                          <a:solidFill>
                            <a:srgbClr val="000000"/>
                          </a:solidFill>
                          <a:latin typeface="Calibri"/>
                          <a:ea typeface="Calibri"/>
                          <a:cs typeface="Calibri"/>
                          <a:sym typeface="Calibri"/>
                        </a:rPr>
                        <a:t>Gr</a:t>
                      </a:r>
                      <a:r>
                        <a:rPr lang="pl-PL" sz="1800" b="1" dirty="0" err="1">
                          <a:solidFill>
                            <a:srgbClr val="000000"/>
                          </a:solidFill>
                          <a:latin typeface="Calibri"/>
                          <a:ea typeface="Calibri"/>
                          <a:cs typeface="Calibri"/>
                          <a:sym typeface="Calibri"/>
                        </a:rPr>
                        <a:t>oup</a:t>
                      </a:r>
                      <a:r>
                        <a:rPr lang="pl-PL" sz="1800" b="1" i="0" u="none" strike="noStrike" cap="none" dirty="0">
                          <a:solidFill>
                            <a:srgbClr val="000000"/>
                          </a:solidFill>
                          <a:latin typeface="Calibri"/>
                          <a:ea typeface="Calibri"/>
                          <a:cs typeface="Calibri"/>
                          <a:sym typeface="Calibri"/>
                        </a:rPr>
                        <a:t> 1</a:t>
                      </a:r>
                      <a:r>
                        <a:rPr lang="pl-PL" sz="1800" b="0" i="0" u="none" strike="noStrike" cap="none" dirty="0">
                          <a:solidFill>
                            <a:srgbClr val="000000"/>
                          </a:solidFill>
                          <a:latin typeface="Calibri"/>
                          <a:ea typeface="Calibri"/>
                          <a:cs typeface="Calibri"/>
                          <a:sym typeface="Calibri"/>
                        </a:rPr>
                        <a:t> – Austria, </a:t>
                      </a:r>
                      <a:r>
                        <a:rPr lang="pl-PL" sz="1800" b="0" i="0" u="none" strike="noStrike" cap="none" dirty="0" err="1">
                          <a:solidFill>
                            <a:srgbClr val="000000"/>
                          </a:solidFill>
                          <a:latin typeface="Calibri"/>
                          <a:ea typeface="Calibri"/>
                          <a:cs typeface="Calibri"/>
                          <a:sym typeface="Calibri"/>
                        </a:rPr>
                        <a:t>Belgium</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Denmark</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Finland</a:t>
                      </a:r>
                      <a:r>
                        <a:rPr lang="pl-PL" sz="1800" b="0" i="0" u="none" strike="noStrike" cap="none" dirty="0">
                          <a:solidFill>
                            <a:srgbClr val="000000"/>
                          </a:solidFill>
                          <a:latin typeface="Calibri"/>
                          <a:ea typeface="Calibri"/>
                          <a:cs typeface="Calibri"/>
                          <a:sym typeface="Calibri"/>
                        </a:rPr>
                        <a:t>, France, Germany, </a:t>
                      </a:r>
                      <a:r>
                        <a:rPr lang="pl-PL" sz="1800" b="0" i="0" u="none" strike="noStrike" cap="none" dirty="0" err="1">
                          <a:solidFill>
                            <a:srgbClr val="000000"/>
                          </a:solidFill>
                          <a:latin typeface="Calibri"/>
                          <a:ea typeface="Calibri"/>
                          <a:cs typeface="Calibri"/>
                          <a:sym typeface="Calibri"/>
                        </a:rPr>
                        <a:t>Ireland</a:t>
                      </a:r>
                      <a:r>
                        <a:rPr lang="pl-PL" sz="1800" b="0" i="0" u="none" strike="noStrike" cap="none" dirty="0">
                          <a:solidFill>
                            <a:srgbClr val="000000"/>
                          </a:solidFill>
                          <a:latin typeface="Calibri"/>
                          <a:ea typeface="Calibri"/>
                          <a:cs typeface="Calibri"/>
                          <a:sym typeface="Calibri"/>
                        </a:rPr>
                        <a:t>, Island, </a:t>
                      </a:r>
                      <a:r>
                        <a:rPr lang="pl-PL" sz="1800" b="0" i="0" u="none" strike="noStrike" cap="none" dirty="0" err="1">
                          <a:solidFill>
                            <a:srgbClr val="000000"/>
                          </a:solidFill>
                          <a:latin typeface="Calibri"/>
                          <a:ea typeface="Calibri"/>
                          <a:cs typeface="Calibri"/>
                          <a:sym typeface="Calibri"/>
                        </a:rPr>
                        <a:t>Italy</a:t>
                      </a:r>
                      <a:r>
                        <a:rPr lang="pl-PL" sz="1800" b="0" i="0" u="none" strike="noStrike" cap="none" dirty="0">
                          <a:solidFill>
                            <a:srgbClr val="000000"/>
                          </a:solidFill>
                          <a:latin typeface="Calibri"/>
                          <a:ea typeface="Calibri"/>
                          <a:cs typeface="Calibri"/>
                          <a:sym typeface="Calibri"/>
                        </a:rPr>
                        <a:t>, Lichtenstein, </a:t>
                      </a:r>
                      <a:r>
                        <a:rPr lang="pl-PL" sz="1800" b="0" i="0" u="none" strike="noStrike" cap="none" dirty="0" err="1">
                          <a:solidFill>
                            <a:srgbClr val="000000"/>
                          </a:solidFill>
                          <a:latin typeface="Calibri"/>
                          <a:ea typeface="Calibri"/>
                          <a:cs typeface="Calibri"/>
                          <a:sym typeface="Calibri"/>
                        </a:rPr>
                        <a:t>Luxmeburg</a:t>
                      </a:r>
                      <a:r>
                        <a:rPr lang="pl-PL" sz="1800" b="0" i="0" u="none" strike="noStrike" cap="none" dirty="0">
                          <a:solidFill>
                            <a:srgbClr val="000000"/>
                          </a:solidFill>
                          <a:latin typeface="Calibri"/>
                          <a:ea typeface="Calibri"/>
                          <a:cs typeface="Calibri"/>
                          <a:sym typeface="Calibri"/>
                        </a:rPr>
                        <a:t>,</a:t>
                      </a:r>
                      <a:r>
                        <a:rPr lang="pl-PL" sz="1800" b="0" i="0" dirty="0">
                          <a:solidFill>
                            <a:srgbClr val="040C28"/>
                          </a:solidFill>
                          <a:effectLst/>
                          <a:latin typeface="Google Sans"/>
                        </a:rPr>
                        <a:t> </a:t>
                      </a:r>
                      <a:r>
                        <a:rPr lang="pl-PL" sz="1800" b="0" i="0" dirty="0" err="1">
                          <a:solidFill>
                            <a:srgbClr val="040C28"/>
                          </a:solidFill>
                          <a:effectLst/>
                          <a:latin typeface="Google Sans"/>
                        </a:rPr>
                        <a:t>Netherlands</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Norway</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Sweden</a:t>
                      </a:r>
                      <a:r>
                        <a:rPr lang="pl-PL" sz="1800" b="0" i="0" u="none" strike="noStrike" cap="none" dirty="0">
                          <a:solidFill>
                            <a:srgbClr val="000000"/>
                          </a:solidFill>
                          <a:latin typeface="Calibri"/>
                          <a:ea typeface="Calibri"/>
                          <a:cs typeface="Calibri"/>
                          <a:sym typeface="Calibri"/>
                        </a:rPr>
                        <a:t> </a:t>
                      </a:r>
                      <a:r>
                        <a:rPr lang="pl-PL" sz="1800" dirty="0">
                          <a:solidFill>
                            <a:srgbClr val="000000"/>
                          </a:solidFill>
                          <a:latin typeface="Calibri"/>
                          <a:ea typeface="Calibri"/>
                          <a:cs typeface="Calibri"/>
                          <a:sym typeface="Calibri"/>
                        </a:rPr>
                        <a:t>region 13 and 14*</a:t>
                      </a:r>
                      <a:endParaRPr lang="pl-PL"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pl-PL" sz="1800" b="1" dirty="0">
                          <a:solidFill>
                            <a:srgbClr val="000000"/>
                          </a:solidFill>
                          <a:latin typeface="Calibri"/>
                          <a:ea typeface="Calibri"/>
                          <a:cs typeface="Calibri"/>
                          <a:sym typeface="Calibri"/>
                        </a:rPr>
                        <a:t>EUR 82</a:t>
                      </a:r>
                      <a:r>
                        <a:rPr lang="pl-PL" sz="1800" b="1" i="0" u="none" strike="noStrike" cap="none" dirty="0">
                          <a:solidFill>
                            <a:srgbClr val="000000"/>
                          </a:solidFill>
                          <a:latin typeface="Calibri"/>
                          <a:ea typeface="Calibri"/>
                          <a:cs typeface="Calibri"/>
                          <a:sym typeface="Calibri"/>
                        </a:rPr>
                        <a:t>0 </a:t>
                      </a:r>
                      <a:endParaRPr sz="18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extLst>
                  <a:ext uri="{0D108BD9-81ED-4DB2-BD59-A6C34878D82A}">
                    <a16:rowId xmlns:a16="http://schemas.microsoft.com/office/drawing/2014/main" val="10001"/>
                  </a:ext>
                </a:extLst>
              </a:tr>
              <a:tr h="1252435">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pl-PL" sz="1800" b="1" i="0" u="none" strike="noStrike" cap="none" dirty="0" err="1">
                          <a:solidFill>
                            <a:srgbClr val="000000"/>
                          </a:solidFill>
                          <a:latin typeface="Calibri"/>
                          <a:ea typeface="Calibri"/>
                          <a:cs typeface="Calibri"/>
                          <a:sym typeface="Calibri"/>
                        </a:rPr>
                        <a:t>Gr</a:t>
                      </a:r>
                      <a:r>
                        <a:rPr lang="pl-PL" sz="1800" b="1" dirty="0" err="1">
                          <a:solidFill>
                            <a:srgbClr val="000000"/>
                          </a:solidFill>
                          <a:latin typeface="Calibri"/>
                          <a:ea typeface="Calibri"/>
                          <a:cs typeface="Calibri"/>
                          <a:sym typeface="Calibri"/>
                        </a:rPr>
                        <a:t>oup</a:t>
                      </a:r>
                      <a:r>
                        <a:rPr lang="pl-PL" sz="1800" b="1" dirty="0">
                          <a:solidFill>
                            <a:srgbClr val="000000"/>
                          </a:solidFill>
                          <a:latin typeface="Calibri"/>
                          <a:ea typeface="Calibri"/>
                          <a:cs typeface="Calibri"/>
                          <a:sym typeface="Calibri"/>
                        </a:rPr>
                        <a:t> 2 – </a:t>
                      </a:r>
                      <a:r>
                        <a:rPr lang="pl-PL" sz="1800" b="0" i="0" u="none" strike="noStrike" cap="none" dirty="0" err="1">
                          <a:solidFill>
                            <a:srgbClr val="000000"/>
                          </a:solidFill>
                          <a:latin typeface="Calibri"/>
                          <a:ea typeface="Calibri"/>
                          <a:cs typeface="Calibri"/>
                          <a:sym typeface="Calibri"/>
                        </a:rPr>
                        <a:t>Cyprus</a:t>
                      </a:r>
                      <a:r>
                        <a:rPr lang="pl-PL" sz="1800" b="0" i="0" u="none" strike="noStrike" cap="none" dirty="0">
                          <a:solidFill>
                            <a:srgbClr val="000000"/>
                          </a:solidFill>
                          <a:latin typeface="Calibri"/>
                          <a:ea typeface="Calibri"/>
                          <a:cs typeface="Calibri"/>
                          <a:sym typeface="Calibri"/>
                        </a:rPr>
                        <a:t>, </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Czech Republic, Estonia, Greece,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Spain</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Latvia</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 Malta, Portugal,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Slovakia</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Slovenia</a:t>
                      </a:r>
                      <a:endParaRPr lang="pl-PL"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Calibri"/>
                        <a:buNone/>
                      </a:pPr>
                      <a:r>
                        <a:rPr lang="pl-PL" sz="1800" b="1" dirty="0">
                          <a:solidFill>
                            <a:srgbClr val="000000"/>
                          </a:solidFill>
                          <a:latin typeface="Calibri"/>
                          <a:ea typeface="Calibri"/>
                          <a:cs typeface="Calibri"/>
                          <a:sym typeface="Calibri"/>
                        </a:rPr>
                        <a:t>EUR 82</a:t>
                      </a:r>
                      <a:r>
                        <a:rPr lang="pl-PL" sz="1800" b="1" i="0" u="none" strike="noStrike" cap="none" dirty="0">
                          <a:solidFill>
                            <a:srgbClr val="000000"/>
                          </a:solidFill>
                          <a:latin typeface="Calibri"/>
                          <a:ea typeface="Calibri"/>
                          <a:cs typeface="Calibri"/>
                          <a:sym typeface="Calibri"/>
                        </a:rPr>
                        <a:t>0</a:t>
                      </a:r>
                      <a:endParaRPr sz="18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extLst>
                  <a:ext uri="{0D108BD9-81ED-4DB2-BD59-A6C34878D82A}">
                    <a16:rowId xmlns:a16="http://schemas.microsoft.com/office/drawing/2014/main" val="10002"/>
                  </a:ext>
                </a:extLst>
              </a:tr>
              <a:tr h="1541472">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pl-PL" sz="1800" b="1" i="0" u="none" strike="noStrike" cap="none" dirty="0" err="1">
                          <a:solidFill>
                            <a:srgbClr val="000000"/>
                          </a:solidFill>
                          <a:latin typeface="Calibri"/>
                          <a:ea typeface="Calibri"/>
                          <a:cs typeface="Calibri"/>
                          <a:sym typeface="Calibri"/>
                        </a:rPr>
                        <a:t>G</a:t>
                      </a:r>
                      <a:r>
                        <a:rPr lang="pl-PL" sz="1800" b="1" dirty="0" err="1">
                          <a:solidFill>
                            <a:srgbClr val="000000"/>
                          </a:solidFill>
                          <a:latin typeface="Calibri"/>
                          <a:ea typeface="Calibri"/>
                          <a:cs typeface="Calibri"/>
                          <a:sym typeface="Calibri"/>
                        </a:rPr>
                        <a:t>roup</a:t>
                      </a:r>
                      <a:r>
                        <a:rPr lang="pl-PL" sz="1800" b="1" i="0" u="none" strike="noStrike" cap="none" dirty="0">
                          <a:solidFill>
                            <a:srgbClr val="000000"/>
                          </a:solidFill>
                          <a:latin typeface="Calibri"/>
                          <a:ea typeface="Calibri"/>
                          <a:cs typeface="Calibri"/>
                          <a:sym typeface="Calibri"/>
                        </a:rPr>
                        <a:t> 3</a:t>
                      </a:r>
                      <a:r>
                        <a:rPr lang="pl-PL" sz="1800" b="0" i="0" u="none" strike="noStrike" cap="none" dirty="0">
                          <a:solidFill>
                            <a:srgbClr val="000000"/>
                          </a:solidFill>
                          <a:latin typeface="Calibri"/>
                          <a:ea typeface="Calibri"/>
                          <a:cs typeface="Calibri"/>
                          <a:sym typeface="Calibri"/>
                        </a:rPr>
                        <a:t> – </a:t>
                      </a:r>
                      <a:r>
                        <a:rPr lang="pl-PL" sz="1800" b="0" i="0" u="none" strike="noStrike" cap="none" dirty="0" err="1">
                          <a:solidFill>
                            <a:srgbClr val="000000"/>
                          </a:solidFill>
                          <a:latin typeface="Calibri"/>
                          <a:ea typeface="Calibri"/>
                          <a:cs typeface="Calibri"/>
                          <a:sym typeface="Calibri"/>
                        </a:rPr>
                        <a:t>Bulgaria</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Croatia</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Hungary</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Lithuania</a:t>
                      </a:r>
                      <a:r>
                        <a:rPr lang="pl-PL" sz="1800" b="0" i="0" u="none" strike="noStrike" cap="none" dirty="0">
                          <a:solidFill>
                            <a:srgbClr val="000000"/>
                          </a:solidFill>
                          <a:latin typeface="Calibri"/>
                          <a:ea typeface="Calibri"/>
                          <a:cs typeface="Calibri"/>
                          <a:sym typeface="Calibri"/>
                        </a:rPr>
                        <a:t>, </a:t>
                      </a:r>
                      <a:r>
                        <a:rPr lang="pl-PL" sz="1800" b="0" i="0" u="none" strike="noStrike" cap="none" dirty="0" err="1">
                          <a:solidFill>
                            <a:srgbClr val="000000"/>
                          </a:solidFill>
                          <a:latin typeface="Calibri"/>
                          <a:ea typeface="Calibri"/>
                          <a:cs typeface="Calibri"/>
                          <a:sym typeface="Calibri"/>
                        </a:rPr>
                        <a:t>North</a:t>
                      </a:r>
                      <a:r>
                        <a:rPr lang="pl-PL" sz="1800" b="0" i="0" u="none" strike="noStrike" cap="none" dirty="0">
                          <a:solidFill>
                            <a:srgbClr val="000000"/>
                          </a:solidFill>
                          <a:latin typeface="Calibri"/>
                          <a:ea typeface="Calibri"/>
                          <a:cs typeface="Calibri"/>
                          <a:sym typeface="Calibri"/>
                        </a:rPr>
                        <a:t> Macedonia, Romania, </a:t>
                      </a:r>
                      <a:r>
                        <a:rPr lang="pl-PL" sz="1800" dirty="0">
                          <a:solidFill>
                            <a:srgbClr val="000000"/>
                          </a:solidFill>
                          <a:latin typeface="Calibri"/>
                          <a:ea typeface="Calibri"/>
                          <a:cs typeface="Calibri"/>
                          <a:sym typeface="Calibri"/>
                        </a:rPr>
                        <a:t>Serbia, </a:t>
                      </a:r>
                      <a:r>
                        <a:rPr lang="pl-PL" sz="1800" b="0" i="0" u="none" strike="noStrike" cap="none" dirty="0">
                          <a:solidFill>
                            <a:srgbClr val="000000"/>
                          </a:solidFill>
                          <a:latin typeface="Calibri"/>
                          <a:ea typeface="Calibri"/>
                          <a:cs typeface="Calibri"/>
                          <a:sym typeface="Calibri"/>
                        </a:rPr>
                        <a:t>Turkey</a:t>
                      </a:r>
                      <a:endParaRPr lang="pl-PL"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pl-PL" sz="1800" b="1" dirty="0">
                          <a:solidFill>
                            <a:srgbClr val="000000"/>
                          </a:solidFill>
                          <a:latin typeface="Calibri"/>
                          <a:ea typeface="Calibri"/>
                          <a:cs typeface="Calibri"/>
                          <a:sym typeface="Calibri"/>
                        </a:rPr>
                        <a:t>EUR 750</a:t>
                      </a:r>
                      <a:r>
                        <a:rPr lang="pl-PL" sz="1800" b="1"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bl>
          </a:graphicData>
        </a:graphic>
      </p:graphicFrame>
      <p:sp>
        <p:nvSpPr>
          <p:cNvPr id="279" name="Google Shape;279;g2b18df5f89d_1_23"/>
          <p:cNvSpPr txBox="1"/>
          <p:nvPr/>
        </p:nvSpPr>
        <p:spPr>
          <a:xfrm>
            <a:off x="3534525" y="6378150"/>
            <a:ext cx="3838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Font typeface="Arial"/>
              <a:buNone/>
            </a:pPr>
            <a:r>
              <a:rPr lang="pl-PL" sz="600">
                <a:solidFill>
                  <a:schemeClr val="lt1"/>
                </a:solidFill>
                <a:latin typeface="Lato"/>
                <a:ea typeface="Lato"/>
                <a:cs typeface="Lato"/>
                <a:sym typeface="Lato"/>
              </a:rPr>
              <a:t>14 - UK, Switzerland, Faroe Islands</a:t>
            </a:r>
            <a:endParaRPr sz="600">
              <a:solidFill>
                <a:schemeClr val="lt1"/>
              </a:solidFill>
              <a:latin typeface="Lato"/>
              <a:ea typeface="Lato"/>
              <a:cs typeface="Lato"/>
              <a:sym typeface="Lato"/>
            </a:endParaRPr>
          </a:p>
          <a:p>
            <a:pPr marL="0" lvl="0" indent="0" algn="l" rtl="0">
              <a:spcBef>
                <a:spcPts val="0"/>
              </a:spcBef>
              <a:spcAft>
                <a:spcPts val="0"/>
              </a:spcAft>
              <a:buClr>
                <a:schemeClr val="lt1"/>
              </a:buClr>
              <a:buSzPts val="1100"/>
              <a:buFont typeface="Arial"/>
              <a:buNone/>
            </a:pPr>
            <a:r>
              <a:rPr lang="pl-PL" sz="600">
                <a:solidFill>
                  <a:schemeClr val="lt1"/>
                </a:solidFill>
                <a:latin typeface="Lato"/>
                <a:ea typeface="Lato"/>
                <a:cs typeface="Lato"/>
                <a:sym typeface="Lato"/>
              </a:rPr>
              <a:t>13 - Andorra, Monaco, San Marino, Vatican</a:t>
            </a:r>
            <a:endParaRPr sz="2800">
              <a:solidFill>
                <a:schemeClr val="lt1"/>
              </a:solidFill>
              <a:latin typeface="Lato"/>
              <a:ea typeface="Lato"/>
              <a:cs typeface="Lato"/>
              <a:sym typeface="Lato"/>
            </a:endParaRPr>
          </a:p>
        </p:txBody>
      </p:sp>
      <p:pic>
        <p:nvPicPr>
          <p:cNvPr id="6" name="Picture 2" descr="https://ci3.googleusercontent.com/mail-sig/AIorK4w5zfA6nSi5BD-pCM5XXme7JQf64gsqA_L7gOmsYoXFYHMqNHvY1_GU9gLgUDOLa8IoIdpCEdZj1FEi">
            <a:extLst>
              <a:ext uri="{FF2B5EF4-FFF2-40B4-BE49-F238E27FC236}">
                <a16:creationId xmlns:a16="http://schemas.microsoft.com/office/drawing/2014/main" id="{60340CF5-C392-408E-B9C4-D5CE2784C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2b18df5f89d_1_29"/>
          <p:cNvSpPr/>
          <p:nvPr/>
        </p:nvSpPr>
        <p:spPr>
          <a:xfrm>
            <a:off x="2550168" y="258875"/>
            <a:ext cx="84492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pl-PL" sz="3200" b="1" dirty="0" err="1">
                <a:solidFill>
                  <a:srgbClr val="2B6CA7"/>
                </a:solidFill>
                <a:latin typeface="Calibri" panose="020F0502020204030204" pitchFamily="34" charset="0"/>
                <a:ea typeface="Audiowide"/>
                <a:cs typeface="Calibri" panose="020F0502020204030204" pitchFamily="34" charset="0"/>
                <a:sym typeface="Audiowide"/>
              </a:rPr>
              <a:t>Other</a:t>
            </a:r>
            <a:r>
              <a:rPr lang="pl-PL" sz="3200" b="1" dirty="0">
                <a:solidFill>
                  <a:srgbClr val="2B6CA7"/>
                </a:solidFill>
                <a:latin typeface="Calibri" panose="020F0502020204030204" pitchFamily="34" charset="0"/>
                <a:ea typeface="Audiowide"/>
                <a:cs typeface="Calibri" panose="020F0502020204030204" pitchFamily="34" charset="0"/>
                <a:sym typeface="Audiowide"/>
              </a:rPr>
              <a:t>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funding</a:t>
            </a:r>
            <a:r>
              <a:rPr lang="pl-PL" sz="3200" b="1" dirty="0">
                <a:solidFill>
                  <a:srgbClr val="2B6CA7"/>
                </a:solidFill>
                <a:latin typeface="Calibri" panose="020F0502020204030204" pitchFamily="34" charset="0"/>
                <a:ea typeface="Audiowide"/>
                <a:cs typeface="Calibri" panose="020F0502020204030204" pitchFamily="34" charset="0"/>
                <a:sym typeface="Audiowide"/>
              </a:rPr>
              <a:t>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opportunities</a:t>
            </a:r>
            <a:endParaRPr sz="3200" b="0" i="0" u="none" strike="noStrike" cap="none" dirty="0">
              <a:solidFill>
                <a:srgbClr val="2B6CA7"/>
              </a:solidFill>
              <a:latin typeface="Calibri" panose="020F0502020204030204" pitchFamily="34" charset="0"/>
              <a:ea typeface="Audiowide"/>
              <a:cs typeface="Calibri" panose="020F0502020204030204" pitchFamily="34" charset="0"/>
              <a:sym typeface="Audiowide"/>
            </a:endParaRPr>
          </a:p>
        </p:txBody>
      </p:sp>
      <p:sp>
        <p:nvSpPr>
          <p:cNvPr id="285" name="Google Shape;285;g2b18df5f89d_1_29"/>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286" name="Google Shape;286;g2b18df5f89d_1_29"/>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287" name="Google Shape;287;g2b18df5f89d_1_29"/>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288" name="Google Shape;288;g2b18df5f89d_1_29"/>
          <p:cNvSpPr txBox="1">
            <a:spLocks noGrp="1"/>
          </p:cNvSpPr>
          <p:nvPr>
            <p:ph type="body" idx="1"/>
          </p:nvPr>
        </p:nvSpPr>
        <p:spPr>
          <a:xfrm>
            <a:off x="2770227" y="1032022"/>
            <a:ext cx="8915400" cy="50991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000000"/>
              </a:buClr>
              <a:buSzPts val="2000"/>
              <a:buNone/>
            </a:pPr>
            <a:endParaRPr sz="2000" dirty="0">
              <a:solidFill>
                <a:srgbClr val="000000"/>
              </a:solidFill>
              <a:latin typeface="Calibri"/>
              <a:ea typeface="Calibri"/>
              <a:cs typeface="Calibri"/>
              <a:sym typeface="Calibri"/>
            </a:endParaRPr>
          </a:p>
          <a:p>
            <a:pPr marL="342900" lvl="0" indent="-342900" algn="l" rtl="0">
              <a:lnSpc>
                <a:spcPct val="100000"/>
              </a:lnSpc>
              <a:spcBef>
                <a:spcPts val="0"/>
              </a:spcBef>
              <a:spcAft>
                <a:spcPts val="0"/>
              </a:spcAft>
              <a:buClr>
                <a:srgbClr val="000000"/>
              </a:buClr>
              <a:buSzPts val="2000"/>
              <a:buFont typeface="Noto Sans Symbols"/>
              <a:buChar char="▪"/>
            </a:pPr>
            <a:r>
              <a:rPr lang="pl-PL" sz="2000" dirty="0" err="1">
                <a:solidFill>
                  <a:srgbClr val="000000"/>
                </a:solidFill>
                <a:latin typeface="Calibri"/>
                <a:ea typeface="Calibri"/>
                <a:cs typeface="Calibri"/>
                <a:sym typeface="Calibri"/>
              </a:rPr>
              <a:t>Funding</a:t>
            </a:r>
            <a:r>
              <a:rPr lang="pl-PL" sz="2000" dirty="0">
                <a:solidFill>
                  <a:srgbClr val="000000"/>
                </a:solidFill>
                <a:latin typeface="Calibri"/>
                <a:ea typeface="Calibri"/>
                <a:cs typeface="Calibri"/>
                <a:sym typeface="Calibri"/>
              </a:rPr>
              <a:t> for </a:t>
            </a:r>
            <a:r>
              <a:rPr lang="pl-PL" sz="2000" dirty="0" err="1">
                <a:solidFill>
                  <a:srgbClr val="000000"/>
                </a:solidFill>
                <a:latin typeface="Calibri"/>
                <a:ea typeface="Calibri"/>
                <a:cs typeface="Calibri"/>
                <a:sym typeface="Calibri"/>
              </a:rPr>
              <a:t>trainee</a:t>
            </a:r>
            <a:r>
              <a:rPr lang="pl-PL" sz="2000" dirty="0">
                <a:solidFill>
                  <a:srgbClr val="000000"/>
                </a:solidFill>
                <a:latin typeface="Calibri"/>
                <a:ea typeface="Calibri"/>
                <a:cs typeface="Calibri"/>
                <a:sym typeface="Calibri"/>
              </a:rPr>
              <a:t> with </a:t>
            </a:r>
            <a:r>
              <a:rPr lang="pl-PL" sz="2000" dirty="0" err="1">
                <a:solidFill>
                  <a:srgbClr val="000000"/>
                </a:solidFill>
                <a:latin typeface="Calibri"/>
                <a:ea typeface="Calibri"/>
                <a:cs typeface="Calibri"/>
                <a:sym typeface="Calibri"/>
              </a:rPr>
              <a:t>disabilities</a:t>
            </a:r>
            <a:r>
              <a:rPr lang="pl-PL" sz="2000" dirty="0">
                <a:solidFill>
                  <a:srgbClr val="000000"/>
                </a:solidFill>
                <a:latin typeface="Calibri"/>
                <a:ea typeface="Calibri"/>
                <a:cs typeface="Calibri"/>
                <a:sym typeface="Calibri"/>
              </a:rPr>
              <a:t> of </a:t>
            </a:r>
            <a:r>
              <a:rPr lang="pl-PL" sz="2000" b="1" dirty="0">
                <a:solidFill>
                  <a:srgbClr val="000000"/>
                </a:solidFill>
                <a:latin typeface="Calibri"/>
                <a:ea typeface="Calibri"/>
                <a:cs typeface="Calibri"/>
                <a:sym typeface="Calibri"/>
              </a:rPr>
              <a:t>EUR 250</a:t>
            </a:r>
            <a:r>
              <a:rPr lang="pl-PL" sz="2000" dirty="0">
                <a:solidFill>
                  <a:srgbClr val="000000"/>
                </a:solidFill>
                <a:latin typeface="Calibri"/>
                <a:ea typeface="Calibri"/>
                <a:cs typeface="Calibri"/>
                <a:sym typeface="Calibri"/>
              </a:rPr>
              <a:t> per </a:t>
            </a:r>
            <a:r>
              <a:rPr lang="pl-PL" sz="2000" dirty="0" err="1">
                <a:solidFill>
                  <a:srgbClr val="000000"/>
                </a:solidFill>
                <a:latin typeface="Calibri"/>
                <a:ea typeface="Calibri"/>
                <a:cs typeface="Calibri"/>
                <a:sym typeface="Calibri"/>
              </a:rPr>
              <a:t>month</a:t>
            </a:r>
            <a:r>
              <a:rPr lang="pl-PL" sz="2000" dirty="0">
                <a:solidFill>
                  <a:srgbClr val="000000"/>
                </a:solidFill>
                <a:latin typeface="Calibri"/>
                <a:ea typeface="Calibri"/>
                <a:cs typeface="Calibri"/>
                <a:sym typeface="Calibri"/>
              </a:rPr>
              <a:t> – in the </a:t>
            </a:r>
            <a:r>
              <a:rPr lang="pl-PL" sz="2000" dirty="0" err="1">
                <a:solidFill>
                  <a:srgbClr val="000000"/>
                </a:solidFill>
                <a:latin typeface="Calibri"/>
                <a:ea typeface="Calibri"/>
                <a:cs typeface="Calibri"/>
                <a:sym typeface="Calibri"/>
              </a:rPr>
              <a:t>case</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higher</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demand</a:t>
            </a:r>
            <a:r>
              <a:rPr lang="pl-PL" sz="2000"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an</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additional</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application</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must</a:t>
            </a:r>
            <a:r>
              <a:rPr lang="pl-PL" sz="2000" u="sng" dirty="0">
                <a:solidFill>
                  <a:srgbClr val="000000"/>
                </a:solidFill>
                <a:latin typeface="Calibri"/>
                <a:ea typeface="Calibri"/>
                <a:cs typeface="Calibri"/>
                <a:sym typeface="Calibri"/>
              </a:rPr>
              <a:t> be </a:t>
            </a:r>
            <a:r>
              <a:rPr lang="pl-PL" sz="2000" u="sng" dirty="0" err="1">
                <a:solidFill>
                  <a:srgbClr val="000000"/>
                </a:solidFill>
                <a:latin typeface="Calibri"/>
                <a:ea typeface="Calibri"/>
                <a:cs typeface="Calibri"/>
                <a:sym typeface="Calibri"/>
              </a:rPr>
              <a:t>submitted</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at</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least</a:t>
            </a:r>
            <a:r>
              <a:rPr lang="pl-PL" sz="2000" u="sng" dirty="0">
                <a:solidFill>
                  <a:srgbClr val="000000"/>
                </a:solidFill>
                <a:latin typeface="Calibri"/>
                <a:ea typeface="Calibri"/>
                <a:cs typeface="Calibri"/>
                <a:sym typeface="Calibri"/>
              </a:rPr>
              <a:t> one </a:t>
            </a:r>
            <a:r>
              <a:rPr lang="pl-PL" sz="2000" u="sng" dirty="0" err="1">
                <a:solidFill>
                  <a:srgbClr val="000000"/>
                </a:solidFill>
                <a:latin typeface="Calibri"/>
                <a:ea typeface="Calibri"/>
                <a:cs typeface="Calibri"/>
                <a:sym typeface="Calibri"/>
              </a:rPr>
              <a:t>month</a:t>
            </a:r>
            <a:r>
              <a:rPr lang="pl-PL" sz="2000" u="sng" dirty="0">
                <a:solidFill>
                  <a:srgbClr val="000000"/>
                </a:solidFill>
                <a:latin typeface="Calibri"/>
                <a:ea typeface="Calibri"/>
                <a:cs typeface="Calibri"/>
                <a:sym typeface="Calibri"/>
              </a:rPr>
              <a:t> </a:t>
            </a:r>
            <a:r>
              <a:rPr lang="pl-PL" sz="2000" u="sng" dirty="0" err="1">
                <a:solidFill>
                  <a:srgbClr val="000000"/>
                </a:solidFill>
                <a:latin typeface="Calibri"/>
                <a:ea typeface="Calibri"/>
                <a:cs typeface="Calibri"/>
                <a:sym typeface="Calibri"/>
              </a:rPr>
              <a:t>before</a:t>
            </a:r>
            <a:r>
              <a:rPr lang="pl-PL" sz="2000" u="sng" dirty="0">
                <a:solidFill>
                  <a:srgbClr val="000000"/>
                </a:solidFill>
                <a:latin typeface="Calibri"/>
                <a:ea typeface="Calibri"/>
                <a:cs typeface="Calibri"/>
                <a:sym typeface="Calibri"/>
              </a:rPr>
              <a:t> the start of </a:t>
            </a:r>
            <a:r>
              <a:rPr lang="pl-PL" sz="2000" u="sng" dirty="0" err="1">
                <a:solidFill>
                  <a:srgbClr val="000000"/>
                </a:solidFill>
                <a:latin typeface="Calibri"/>
                <a:ea typeface="Calibri"/>
                <a:cs typeface="Calibri"/>
                <a:sym typeface="Calibri"/>
              </a:rPr>
              <a:t>mobility</a:t>
            </a:r>
            <a:r>
              <a:rPr lang="pl-PL" sz="2000" dirty="0">
                <a:solidFill>
                  <a:srgbClr val="000000"/>
                </a:solidFill>
                <a:latin typeface="Calibri"/>
                <a:ea typeface="Calibri"/>
                <a:cs typeface="Calibri"/>
                <a:sym typeface="Calibri"/>
              </a:rPr>
              <a:t>. The </a:t>
            </a:r>
            <a:r>
              <a:rPr lang="pl-PL" sz="2000" dirty="0" err="1">
                <a:solidFill>
                  <a:srgbClr val="000000"/>
                </a:solidFill>
                <a:latin typeface="Calibri"/>
                <a:ea typeface="Calibri"/>
                <a:cs typeface="Calibri"/>
                <a:sym typeface="Calibri"/>
              </a:rPr>
              <a:t>costs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incurred</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must</a:t>
            </a:r>
            <a:r>
              <a:rPr lang="pl-PL" sz="2000" dirty="0">
                <a:solidFill>
                  <a:srgbClr val="000000"/>
                </a:solidFill>
                <a:latin typeface="Calibri"/>
                <a:ea typeface="Calibri"/>
                <a:cs typeface="Calibri"/>
                <a:sym typeface="Calibri"/>
              </a:rPr>
              <a:t> be </a:t>
            </a:r>
            <a:r>
              <a:rPr lang="pl-PL" sz="2000" dirty="0" err="1">
                <a:solidFill>
                  <a:srgbClr val="000000"/>
                </a:solidFill>
                <a:latin typeface="Calibri"/>
                <a:ea typeface="Calibri"/>
                <a:cs typeface="Calibri"/>
                <a:sym typeface="Calibri"/>
              </a:rPr>
              <a:t>confirmed</a:t>
            </a:r>
            <a:r>
              <a:rPr lang="pl-PL" sz="2000" dirty="0">
                <a:solidFill>
                  <a:srgbClr val="000000"/>
                </a:solidFill>
                <a:latin typeface="Calibri"/>
                <a:ea typeface="Calibri"/>
                <a:cs typeface="Calibri"/>
                <a:sym typeface="Calibri"/>
              </a:rPr>
              <a:t> with </a:t>
            </a:r>
            <a:r>
              <a:rPr lang="pl-PL" sz="2000" dirty="0" err="1">
                <a:solidFill>
                  <a:srgbClr val="000000"/>
                </a:solidFill>
                <a:latin typeface="Calibri"/>
                <a:ea typeface="Calibri"/>
                <a:cs typeface="Calibri"/>
                <a:sym typeface="Calibri"/>
              </a:rPr>
              <a:t>financial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documents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invoices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bills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tickets</a:t>
            </a:r>
            <a:r>
              <a:rPr lang="pl-PL" sz="2000" dirty="0">
                <a:solidFill>
                  <a:srgbClr val="000000"/>
                </a:solidFill>
                <a:latin typeface="Calibri"/>
                <a:ea typeface="Calibri"/>
                <a:cs typeface="Calibri"/>
                <a:sym typeface="Calibri"/>
              </a:rPr>
              <a:t> etc.)</a:t>
            </a:r>
            <a:endParaRPr dirty="0"/>
          </a:p>
          <a:p>
            <a:pPr marL="0" lvl="0" indent="0" algn="l" rtl="0">
              <a:lnSpc>
                <a:spcPct val="100000"/>
              </a:lnSpc>
              <a:spcBef>
                <a:spcPts val="0"/>
              </a:spcBef>
              <a:spcAft>
                <a:spcPts val="0"/>
              </a:spcAft>
              <a:buClr>
                <a:srgbClr val="000000"/>
              </a:buClr>
              <a:buSzPts val="2000"/>
              <a:buNone/>
            </a:pPr>
            <a:endParaRPr sz="1400" dirty="0">
              <a:solidFill>
                <a:srgbClr val="000000"/>
              </a:solidFill>
              <a:latin typeface="Arial"/>
              <a:ea typeface="Arial"/>
              <a:cs typeface="Arial"/>
              <a:sym typeface="Arial"/>
            </a:endParaRPr>
          </a:p>
          <a:p>
            <a:pPr marL="342900" lvl="0" indent="-342900" algn="just" rtl="0">
              <a:lnSpc>
                <a:spcPct val="100000"/>
              </a:lnSpc>
              <a:spcBef>
                <a:spcPts val="0"/>
              </a:spcBef>
              <a:spcAft>
                <a:spcPts val="0"/>
              </a:spcAft>
              <a:buClr>
                <a:srgbClr val="000000"/>
              </a:buClr>
              <a:buSzPts val="2000"/>
              <a:buFont typeface="Noto Sans Symbols"/>
              <a:buChar char="▪"/>
            </a:pPr>
            <a:r>
              <a:rPr lang="pl-PL" sz="2000" dirty="0" err="1">
                <a:solidFill>
                  <a:srgbClr val="000000"/>
                </a:solidFill>
                <a:latin typeface="Calibri"/>
                <a:ea typeface="Calibri"/>
                <a:cs typeface="Calibri"/>
                <a:sym typeface="Calibri"/>
              </a:rPr>
              <a:t>Additional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funding</a:t>
            </a:r>
            <a:r>
              <a:rPr lang="pl-PL" sz="2000" dirty="0">
                <a:solidFill>
                  <a:srgbClr val="000000"/>
                </a:solidFill>
                <a:latin typeface="Calibri"/>
                <a:ea typeface="Calibri"/>
                <a:cs typeface="Calibri"/>
                <a:sym typeface="Calibri"/>
              </a:rPr>
              <a:t> of </a:t>
            </a:r>
            <a:r>
              <a:rPr lang="pl-PL" sz="2000" b="1" dirty="0">
                <a:solidFill>
                  <a:srgbClr val="000000"/>
                </a:solidFill>
                <a:latin typeface="Calibri"/>
                <a:ea typeface="Calibri"/>
                <a:cs typeface="Calibri"/>
                <a:sym typeface="Calibri"/>
              </a:rPr>
              <a:t>EUR 250</a:t>
            </a:r>
            <a:r>
              <a:rPr lang="pl-PL" sz="2000" dirty="0">
                <a:solidFill>
                  <a:srgbClr val="000000"/>
                </a:solidFill>
                <a:latin typeface="Calibri"/>
                <a:ea typeface="Calibri"/>
                <a:cs typeface="Calibri"/>
                <a:sym typeface="Calibri"/>
              </a:rPr>
              <a:t> for </a:t>
            </a:r>
            <a:r>
              <a:rPr lang="pl-PL" sz="2000" dirty="0" err="1">
                <a:solidFill>
                  <a:srgbClr val="000000"/>
                </a:solidFill>
                <a:latin typeface="Calibri"/>
                <a:ea typeface="Calibri"/>
                <a:cs typeface="Calibri"/>
                <a:sym typeface="Calibri"/>
              </a:rPr>
              <a:t>each</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month</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mobility</a:t>
            </a:r>
            <a:r>
              <a:rPr lang="pl-PL" sz="2000" dirty="0">
                <a:solidFill>
                  <a:srgbClr val="000000"/>
                </a:solidFill>
                <a:latin typeface="Calibri"/>
                <a:ea typeface="Calibri"/>
                <a:cs typeface="Calibri"/>
                <a:sym typeface="Calibri"/>
              </a:rPr>
              <a:t> for </a:t>
            </a:r>
            <a:r>
              <a:rPr lang="pl-PL" sz="2000" dirty="0" err="1">
                <a:solidFill>
                  <a:srgbClr val="000000"/>
                </a:solidFill>
                <a:latin typeface="Calibri"/>
                <a:ea typeface="Calibri"/>
                <a:cs typeface="Calibri"/>
                <a:sym typeface="Calibri"/>
              </a:rPr>
              <a:t>students</a:t>
            </a:r>
            <a:r>
              <a:rPr lang="pl-PL" sz="2000" dirty="0">
                <a:solidFill>
                  <a:srgbClr val="000000"/>
                </a:solidFill>
                <a:latin typeface="Calibri"/>
                <a:ea typeface="Calibri"/>
                <a:cs typeface="Calibri"/>
                <a:sym typeface="Calibri"/>
              </a:rPr>
              <a:t>/</a:t>
            </a:r>
            <a:r>
              <a:rPr lang="pl-PL" sz="2000" dirty="0" err="1">
                <a:solidFill>
                  <a:srgbClr val="000000"/>
                </a:solidFill>
                <a:latin typeface="Calibri"/>
                <a:ea typeface="Calibri"/>
                <a:cs typeface="Calibri"/>
                <a:sym typeface="Calibri"/>
              </a:rPr>
              <a:t>graduates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entitled</a:t>
            </a:r>
            <a:r>
              <a:rPr lang="pl-PL" sz="2000" dirty="0">
                <a:solidFill>
                  <a:srgbClr val="000000"/>
                </a:solidFill>
                <a:latin typeface="Calibri"/>
                <a:ea typeface="Calibri"/>
                <a:cs typeface="Calibri"/>
                <a:sym typeface="Calibri"/>
              </a:rPr>
              <a:t> to a </a:t>
            </a:r>
            <a:r>
              <a:rPr lang="pl-PL" sz="2000" dirty="0" err="1">
                <a:solidFill>
                  <a:srgbClr val="000000"/>
                </a:solidFill>
                <a:latin typeface="Calibri"/>
                <a:ea typeface="Calibri"/>
                <a:cs typeface="Calibri"/>
                <a:sym typeface="Calibri"/>
              </a:rPr>
              <a:t>social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scholarship</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at</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WrocławTech</a:t>
            </a:r>
            <a:r>
              <a:rPr lang="pl-PL" sz="2000" dirty="0">
                <a:solidFill>
                  <a:srgbClr val="000000"/>
                </a:solidFill>
                <a:latin typeface="Calibri"/>
                <a:ea typeface="Calibri"/>
                <a:cs typeface="Calibri"/>
                <a:sym typeface="Calibri"/>
              </a:rPr>
              <a:t> (on the </a:t>
            </a:r>
            <a:r>
              <a:rPr lang="pl-PL" sz="2000" dirty="0" err="1">
                <a:solidFill>
                  <a:srgbClr val="000000"/>
                </a:solidFill>
                <a:latin typeface="Calibri"/>
                <a:ea typeface="Calibri"/>
                <a:cs typeface="Calibri"/>
                <a:sym typeface="Calibri"/>
              </a:rPr>
              <a:t>basis</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certificate</a:t>
            </a:r>
            <a:r>
              <a:rPr lang="pl-PL" sz="2000" dirty="0">
                <a:solidFill>
                  <a:srgbClr val="000000"/>
                </a:solidFill>
                <a:latin typeface="Calibri"/>
                <a:ea typeface="Calibri"/>
                <a:cs typeface="Calibri"/>
                <a:sym typeface="Calibri"/>
              </a:rPr>
              <a:t>/</a:t>
            </a:r>
            <a:r>
              <a:rPr lang="pl-PL" sz="2000" dirty="0" err="1">
                <a:solidFill>
                  <a:srgbClr val="000000"/>
                </a:solidFill>
                <a:latin typeface="Calibri"/>
                <a:ea typeface="Calibri"/>
                <a:cs typeface="Calibri"/>
                <a:sym typeface="Calibri"/>
              </a:rPr>
              <a:t>copy</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decision</a:t>
            </a:r>
            <a:r>
              <a:rPr lang="pl-PL" sz="2000" dirty="0">
                <a:solidFill>
                  <a:srgbClr val="000000"/>
                </a:solidFill>
                <a:latin typeface="Calibri"/>
                <a:ea typeface="Calibri"/>
                <a:cs typeface="Calibri"/>
                <a:sym typeface="Calibri"/>
              </a:rPr>
              <a:t>).</a:t>
            </a:r>
            <a:endParaRPr sz="2000" dirty="0">
              <a:solidFill>
                <a:srgbClr val="000000"/>
              </a:solidFill>
              <a:latin typeface="Calibri"/>
              <a:ea typeface="Calibri"/>
              <a:cs typeface="Calibri"/>
              <a:sym typeface="Calibri"/>
            </a:endParaRPr>
          </a:p>
          <a:p>
            <a:pPr marL="342900" lvl="0" indent="-215900" algn="just" rtl="0">
              <a:lnSpc>
                <a:spcPct val="100000"/>
              </a:lnSpc>
              <a:spcBef>
                <a:spcPts val="0"/>
              </a:spcBef>
              <a:spcAft>
                <a:spcPts val="0"/>
              </a:spcAft>
              <a:buClr>
                <a:srgbClr val="000000"/>
              </a:buClr>
              <a:buSzPts val="2000"/>
              <a:buFont typeface="Noto Sans Symbols"/>
              <a:buNone/>
            </a:pPr>
            <a:endParaRPr sz="2000" dirty="0">
              <a:solidFill>
                <a:srgbClr val="000000"/>
              </a:solidFill>
              <a:latin typeface="Calibri"/>
              <a:ea typeface="Calibri"/>
              <a:cs typeface="Calibri"/>
              <a:sym typeface="Calibri"/>
            </a:endParaRPr>
          </a:p>
          <a:p>
            <a:pPr marL="457200" lvl="0" indent="-279400" algn="l" rtl="0">
              <a:lnSpc>
                <a:spcPct val="90000"/>
              </a:lnSpc>
              <a:spcBef>
                <a:spcPts val="1000"/>
              </a:spcBef>
              <a:spcAft>
                <a:spcPts val="0"/>
              </a:spcAft>
              <a:buClr>
                <a:schemeClr val="lt1"/>
              </a:buClr>
              <a:buSzPts val="2800"/>
              <a:buFont typeface="Noto Sans Symbols"/>
              <a:buNone/>
            </a:pPr>
            <a:endParaRPr dirty="0"/>
          </a:p>
        </p:txBody>
      </p:sp>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323792CD-8EE8-421A-BE0F-41F8584C5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0"/>
          <p:cNvSpPr/>
          <p:nvPr/>
        </p:nvSpPr>
        <p:spPr>
          <a:xfrm flipH="1">
            <a:off x="0" y="4509120"/>
            <a:ext cx="2470920" cy="234888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295" name="Google Shape;295;p20"/>
          <p:cNvPicPr preferRelativeResize="0"/>
          <p:nvPr/>
        </p:nvPicPr>
        <p:blipFill rotWithShape="1">
          <a:blip r:embed="rId3">
            <a:alphaModFix/>
          </a:blip>
          <a:srcRect/>
          <a:stretch/>
        </p:blipFill>
        <p:spPr>
          <a:xfrm>
            <a:off x="711" y="0"/>
            <a:ext cx="2470209" cy="4509119"/>
          </a:xfrm>
          <a:prstGeom prst="rect">
            <a:avLst/>
          </a:prstGeom>
          <a:noFill/>
          <a:ln>
            <a:noFill/>
          </a:ln>
        </p:spPr>
      </p:pic>
      <p:pic>
        <p:nvPicPr>
          <p:cNvPr id="296" name="Google Shape;296;p20"/>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297" name="Google Shape;297;p20"/>
          <p:cNvSpPr/>
          <p:nvPr/>
        </p:nvSpPr>
        <p:spPr>
          <a:xfrm>
            <a:off x="2841247" y="323562"/>
            <a:ext cx="854395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l-PL" sz="3200" b="1" dirty="0">
                <a:solidFill>
                  <a:srgbClr val="2B6CA7"/>
                </a:solidFill>
                <a:latin typeface="Calibri" panose="020F0502020204030204" pitchFamily="34" charset="0"/>
                <a:ea typeface="Audiowide"/>
                <a:cs typeface="Calibri" panose="020F0502020204030204" pitchFamily="34" charset="0"/>
                <a:sym typeface="Audiowide"/>
              </a:rPr>
              <a:t>Financial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support</a:t>
            </a:r>
            <a:endParaRPr sz="3200" b="0" i="0" u="none" strike="noStrike" cap="none" dirty="0">
              <a:solidFill>
                <a:srgbClr val="2B6CA7"/>
              </a:solidFill>
              <a:latin typeface="Calibri" panose="020F0502020204030204" pitchFamily="34" charset="0"/>
              <a:ea typeface="Audiowide"/>
              <a:cs typeface="Calibri" panose="020F0502020204030204" pitchFamily="34" charset="0"/>
              <a:sym typeface="Audiowide"/>
            </a:endParaRPr>
          </a:p>
        </p:txBody>
      </p:sp>
      <p:sp>
        <p:nvSpPr>
          <p:cNvPr id="298" name="Google Shape;298;p20"/>
          <p:cNvSpPr txBox="1">
            <a:spLocks noGrp="1"/>
          </p:cNvSpPr>
          <p:nvPr>
            <p:ph type="body" idx="1"/>
          </p:nvPr>
        </p:nvSpPr>
        <p:spPr>
          <a:xfrm>
            <a:off x="2771775" y="1143000"/>
            <a:ext cx="8915400" cy="509905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lt1"/>
              </a:buClr>
              <a:buSzPts val="2000"/>
              <a:buFont typeface="Noto Sans Symbols"/>
              <a:buChar char="▪"/>
            </a:pPr>
            <a:r>
              <a:rPr lang="pl-PL" sz="2000" dirty="0">
                <a:latin typeface="Calibri"/>
                <a:ea typeface="Calibri"/>
                <a:cs typeface="Calibri"/>
                <a:sym typeface="Calibri"/>
              </a:rPr>
              <a:t>The </a:t>
            </a:r>
            <a:r>
              <a:rPr lang="pl-PL" sz="2000" dirty="0" err="1">
                <a:latin typeface="Calibri"/>
                <a:ea typeface="Calibri"/>
                <a:cs typeface="Calibri"/>
                <a:sym typeface="Calibri"/>
              </a:rPr>
              <a:t>scholarship</a:t>
            </a:r>
            <a:r>
              <a:rPr lang="pl-PL" sz="2000" dirty="0">
                <a:latin typeface="Calibri"/>
                <a:ea typeface="Calibri"/>
                <a:cs typeface="Calibri"/>
                <a:sym typeface="Calibri"/>
              </a:rPr>
              <a:t> </a:t>
            </a:r>
            <a:r>
              <a:rPr lang="pl-PL" sz="2000" dirty="0" err="1">
                <a:latin typeface="Calibri"/>
                <a:ea typeface="Calibri"/>
                <a:cs typeface="Calibri"/>
                <a:sym typeface="Calibri"/>
              </a:rPr>
              <a:t>is</a:t>
            </a:r>
            <a:r>
              <a:rPr lang="pl-PL" sz="2000" dirty="0">
                <a:latin typeface="Calibri"/>
                <a:ea typeface="Calibri"/>
                <a:cs typeface="Calibri"/>
                <a:sym typeface="Calibri"/>
              </a:rPr>
              <a:t> </a:t>
            </a:r>
            <a:r>
              <a:rPr lang="pl-PL" sz="2000" dirty="0">
                <a:solidFill>
                  <a:schemeClr val="accent1"/>
                </a:solidFill>
                <a:latin typeface="Calibri"/>
                <a:ea typeface="Calibri"/>
                <a:cs typeface="Calibri"/>
                <a:sym typeface="Calibri"/>
              </a:rPr>
              <a:t>co-</a:t>
            </a:r>
            <a:r>
              <a:rPr lang="pl-PL" sz="2000" dirty="0" err="1">
                <a:solidFill>
                  <a:schemeClr val="accent1"/>
                </a:solidFill>
                <a:latin typeface="Calibri"/>
                <a:ea typeface="Calibri"/>
                <a:cs typeface="Calibri"/>
                <a:sym typeface="Calibri"/>
              </a:rPr>
              <a:t>financing</a:t>
            </a:r>
            <a:r>
              <a:rPr lang="pl-PL" sz="2000" dirty="0">
                <a:solidFill>
                  <a:schemeClr val="accent1"/>
                </a:solidFill>
                <a:latin typeface="Calibri"/>
                <a:ea typeface="Calibri"/>
                <a:cs typeface="Calibri"/>
                <a:sym typeface="Calibri"/>
              </a:rPr>
              <a:t> of </a:t>
            </a:r>
            <a:r>
              <a:rPr lang="pl-PL" sz="2000" dirty="0" err="1">
                <a:solidFill>
                  <a:schemeClr val="accent1"/>
                </a:solidFill>
                <a:latin typeface="Calibri"/>
                <a:ea typeface="Calibri"/>
                <a:cs typeface="Calibri"/>
                <a:sym typeface="Calibri"/>
              </a:rPr>
              <a:t>costs</a:t>
            </a:r>
            <a:r>
              <a:rPr lang="pl-PL" sz="2000" dirty="0">
                <a:latin typeface="Calibri"/>
                <a:ea typeface="Calibri"/>
                <a:cs typeface="Calibri"/>
                <a:sym typeface="Calibri"/>
              </a:rPr>
              <a:t> </a:t>
            </a:r>
            <a:r>
              <a:rPr lang="pl-PL" sz="2000" dirty="0" err="1">
                <a:latin typeface="Calibri"/>
                <a:ea typeface="Calibri"/>
                <a:cs typeface="Calibri"/>
                <a:sym typeface="Calibri"/>
              </a:rPr>
              <a:t>related</a:t>
            </a:r>
            <a:r>
              <a:rPr lang="pl-PL" sz="2000" dirty="0">
                <a:latin typeface="Calibri"/>
                <a:ea typeface="Calibri"/>
                <a:cs typeface="Calibri"/>
                <a:sym typeface="Calibri"/>
              </a:rPr>
              <a:t> to </a:t>
            </a:r>
            <a:r>
              <a:rPr lang="pl-PL" sz="2000" dirty="0" err="1">
                <a:latin typeface="Calibri"/>
                <a:ea typeface="Calibri"/>
                <a:cs typeface="Calibri"/>
                <a:sym typeface="Calibri"/>
              </a:rPr>
              <a:t>travel</a:t>
            </a:r>
            <a:r>
              <a:rPr lang="pl-PL" sz="2000" dirty="0">
                <a:latin typeface="Calibri"/>
                <a:ea typeface="Calibri"/>
                <a:cs typeface="Calibri"/>
                <a:sym typeface="Calibri"/>
              </a:rPr>
              <a:t> and </a:t>
            </a:r>
            <a:r>
              <a:rPr lang="pl-PL" sz="2000" dirty="0" err="1">
                <a:latin typeface="Calibri"/>
                <a:ea typeface="Calibri"/>
                <a:cs typeface="Calibri"/>
                <a:sym typeface="Calibri"/>
              </a:rPr>
              <a:t>stay</a:t>
            </a:r>
            <a:r>
              <a:rPr lang="pl-PL" sz="2000" dirty="0">
                <a:latin typeface="Calibri"/>
                <a:ea typeface="Calibri"/>
                <a:cs typeface="Calibri"/>
                <a:sym typeface="Calibri"/>
              </a:rPr>
              <a:t> </a:t>
            </a:r>
            <a:r>
              <a:rPr lang="pl-PL" sz="2000" dirty="0" err="1">
                <a:latin typeface="Calibri"/>
                <a:ea typeface="Calibri"/>
                <a:cs typeface="Calibri"/>
                <a:sym typeface="Calibri"/>
              </a:rPr>
              <a:t>abroad</a:t>
            </a:r>
            <a:r>
              <a:rPr lang="pl-PL" sz="2000" dirty="0">
                <a:latin typeface="Calibri"/>
                <a:ea typeface="Calibri"/>
                <a:cs typeface="Calibri"/>
                <a:sym typeface="Calibri"/>
              </a:rPr>
              <a:t>. It </a:t>
            </a:r>
            <a:r>
              <a:rPr lang="pl-PL" sz="2000" dirty="0" err="1">
                <a:latin typeface="Calibri"/>
                <a:ea typeface="Calibri"/>
                <a:cs typeface="Calibri"/>
                <a:sym typeface="Calibri"/>
              </a:rPr>
              <a:t>is</a:t>
            </a:r>
            <a:r>
              <a:rPr lang="pl-PL" sz="2000" dirty="0">
                <a:latin typeface="Calibri"/>
                <a:ea typeface="Calibri"/>
                <a:cs typeface="Calibri"/>
                <a:sym typeface="Calibri"/>
              </a:rPr>
              <a:t> </a:t>
            </a:r>
            <a:r>
              <a:rPr lang="pl-PL" sz="2000" dirty="0" err="1">
                <a:latin typeface="Calibri"/>
                <a:ea typeface="Calibri"/>
                <a:cs typeface="Calibri"/>
                <a:sym typeface="Calibri"/>
              </a:rPr>
              <a:t>intended</a:t>
            </a:r>
            <a:r>
              <a:rPr lang="pl-PL" sz="2000" dirty="0">
                <a:latin typeface="Calibri"/>
                <a:ea typeface="Calibri"/>
                <a:cs typeface="Calibri"/>
                <a:sym typeface="Calibri"/>
              </a:rPr>
              <a:t> to </a:t>
            </a:r>
            <a:r>
              <a:rPr lang="pl-PL" sz="2000" dirty="0" err="1">
                <a:latin typeface="Calibri"/>
                <a:ea typeface="Calibri"/>
                <a:cs typeface="Calibri"/>
                <a:sym typeface="Calibri"/>
              </a:rPr>
              <a:t>cover</a:t>
            </a:r>
            <a:r>
              <a:rPr lang="pl-PL" sz="2000" dirty="0">
                <a:latin typeface="Calibri"/>
                <a:ea typeface="Calibri"/>
                <a:cs typeface="Calibri"/>
                <a:sym typeface="Calibri"/>
              </a:rPr>
              <a:t> </a:t>
            </a:r>
            <a:r>
              <a:rPr lang="pl-PL" sz="2000" dirty="0" err="1">
                <a:latin typeface="Calibri"/>
                <a:ea typeface="Calibri"/>
                <a:cs typeface="Calibri"/>
                <a:sym typeface="Calibri"/>
              </a:rPr>
              <a:t>partial</a:t>
            </a:r>
            <a:r>
              <a:rPr lang="pl-PL" sz="2000" dirty="0">
                <a:latin typeface="Calibri"/>
                <a:ea typeface="Calibri"/>
                <a:cs typeface="Calibri"/>
                <a:sym typeface="Calibri"/>
              </a:rPr>
              <a:t> </a:t>
            </a:r>
            <a:r>
              <a:rPr lang="pl-PL" sz="2000" dirty="0" err="1">
                <a:latin typeface="Calibri"/>
                <a:ea typeface="Calibri"/>
                <a:cs typeface="Calibri"/>
                <a:sym typeface="Calibri"/>
              </a:rPr>
              <a:t>costs</a:t>
            </a:r>
            <a:r>
              <a:rPr lang="pl-PL" sz="2000" dirty="0">
                <a:latin typeface="Calibri"/>
                <a:ea typeface="Calibri"/>
                <a:cs typeface="Calibri"/>
                <a:sym typeface="Calibri"/>
              </a:rPr>
              <a:t> of the </a:t>
            </a:r>
            <a:r>
              <a:rPr lang="pl-PL" sz="2000" dirty="0" err="1">
                <a:latin typeface="Calibri"/>
                <a:ea typeface="Calibri"/>
                <a:cs typeface="Calibri"/>
                <a:sym typeface="Calibri"/>
              </a:rPr>
              <a:t>travel</a:t>
            </a:r>
            <a:r>
              <a:rPr lang="pl-PL" sz="2000" dirty="0">
                <a:latin typeface="Calibri"/>
                <a:ea typeface="Calibri"/>
                <a:cs typeface="Calibri"/>
                <a:sym typeface="Calibri"/>
              </a:rPr>
              <a:t>, </a:t>
            </a:r>
            <a:r>
              <a:rPr lang="pl-PL" sz="2000" dirty="0" err="1">
                <a:latin typeface="Calibri"/>
                <a:ea typeface="Calibri"/>
                <a:cs typeface="Calibri"/>
                <a:sym typeface="Calibri"/>
              </a:rPr>
              <a:t>accommodation</a:t>
            </a:r>
            <a:r>
              <a:rPr lang="pl-PL" sz="2000" dirty="0">
                <a:latin typeface="Calibri"/>
                <a:ea typeface="Calibri"/>
                <a:cs typeface="Calibri"/>
                <a:sym typeface="Calibri"/>
              </a:rPr>
              <a:t> </a:t>
            </a:r>
            <a:r>
              <a:rPr lang="pl-PL" sz="2000" dirty="0" err="1">
                <a:latin typeface="Calibri"/>
                <a:ea typeface="Calibri"/>
                <a:cs typeface="Calibri"/>
                <a:sym typeface="Calibri"/>
              </a:rPr>
              <a:t>subsistence</a:t>
            </a:r>
            <a:r>
              <a:rPr lang="pl-PL" sz="2000" dirty="0">
                <a:latin typeface="Calibri"/>
                <a:ea typeface="Calibri"/>
                <a:cs typeface="Calibri"/>
                <a:sym typeface="Calibri"/>
              </a:rPr>
              <a:t> and </a:t>
            </a:r>
            <a:r>
              <a:rPr lang="pl-PL" sz="2000" dirty="0" err="1">
                <a:latin typeface="Calibri"/>
                <a:ea typeface="Calibri"/>
                <a:cs typeface="Calibri"/>
                <a:sym typeface="Calibri"/>
              </a:rPr>
              <a:t>other</a:t>
            </a:r>
            <a:r>
              <a:rPr lang="pl-PL" sz="2000" dirty="0">
                <a:latin typeface="Calibri"/>
                <a:ea typeface="Calibri"/>
                <a:cs typeface="Calibri"/>
                <a:sym typeface="Calibri"/>
              </a:rPr>
              <a:t> </a:t>
            </a:r>
            <a:r>
              <a:rPr lang="pl-PL" sz="2000" dirty="0" err="1">
                <a:latin typeface="Calibri"/>
                <a:ea typeface="Calibri"/>
                <a:cs typeface="Calibri"/>
                <a:sym typeface="Calibri"/>
              </a:rPr>
              <a:t>expenses</a:t>
            </a:r>
            <a:r>
              <a:rPr lang="pl-PL" sz="2000" dirty="0">
                <a:latin typeface="Calibri"/>
                <a:ea typeface="Calibri"/>
                <a:cs typeface="Calibri"/>
                <a:sym typeface="Calibri"/>
              </a:rPr>
              <a:t> </a:t>
            </a:r>
            <a:r>
              <a:rPr lang="pl-PL" sz="2000" dirty="0" err="1">
                <a:latin typeface="Calibri"/>
                <a:ea typeface="Calibri"/>
                <a:cs typeface="Calibri"/>
                <a:sym typeface="Calibri"/>
              </a:rPr>
              <a:t>related</a:t>
            </a:r>
            <a:r>
              <a:rPr lang="pl-PL" sz="2000" dirty="0">
                <a:latin typeface="Calibri"/>
                <a:ea typeface="Calibri"/>
                <a:cs typeface="Calibri"/>
                <a:sym typeface="Calibri"/>
              </a:rPr>
              <a:t> to the </a:t>
            </a:r>
            <a:r>
              <a:rPr lang="pl-PL" sz="2000" dirty="0" err="1">
                <a:latin typeface="Calibri"/>
                <a:ea typeface="Calibri"/>
                <a:cs typeface="Calibri"/>
                <a:sym typeface="Calibri"/>
              </a:rPr>
              <a:t>traineeship</a:t>
            </a:r>
            <a:endParaRPr dirty="0"/>
          </a:p>
          <a:p>
            <a:pPr marL="0" marR="0" lvl="0" indent="0" algn="l" rtl="0">
              <a:lnSpc>
                <a:spcPct val="90000"/>
              </a:lnSpc>
              <a:spcBef>
                <a:spcPts val="1000"/>
              </a:spcBef>
              <a:spcAft>
                <a:spcPts val="0"/>
              </a:spcAft>
              <a:buClr>
                <a:schemeClr val="lt1"/>
              </a:buClr>
              <a:buSzPts val="2000"/>
              <a:buFont typeface="Lato"/>
              <a:buNone/>
            </a:pPr>
            <a:endParaRPr sz="2000" dirty="0"/>
          </a:p>
          <a:p>
            <a:pPr marL="342900" lvl="0" indent="-342900" algn="l" rtl="0">
              <a:lnSpc>
                <a:spcPct val="90000"/>
              </a:lnSpc>
              <a:spcBef>
                <a:spcPts val="480"/>
              </a:spcBef>
              <a:spcAft>
                <a:spcPts val="0"/>
              </a:spcAft>
              <a:buClr>
                <a:schemeClr val="dk1"/>
              </a:buClr>
              <a:buSzPts val="2400"/>
              <a:buFont typeface="Noto Sans Symbols"/>
              <a:buChar char="▪"/>
            </a:pPr>
            <a:r>
              <a:rPr lang="pl-PL" sz="2000" dirty="0">
                <a:latin typeface="Calibri"/>
                <a:ea typeface="Calibri"/>
                <a:cs typeface="Calibri"/>
                <a:sym typeface="Calibri"/>
              </a:rPr>
              <a:t>The host </a:t>
            </a:r>
            <a:r>
              <a:rPr lang="pl-PL" sz="2000" dirty="0" err="1">
                <a:latin typeface="Calibri"/>
                <a:ea typeface="Calibri"/>
                <a:cs typeface="Calibri"/>
                <a:sym typeface="Calibri"/>
              </a:rPr>
              <a:t>institution</a:t>
            </a:r>
            <a:r>
              <a:rPr lang="pl-PL" sz="2000" dirty="0">
                <a:latin typeface="Calibri"/>
                <a:ea typeface="Calibri"/>
                <a:cs typeface="Calibri"/>
                <a:sym typeface="Calibri"/>
              </a:rPr>
              <a:t> </a:t>
            </a:r>
            <a:r>
              <a:rPr lang="pl-PL" sz="2000" dirty="0" err="1">
                <a:latin typeface="Calibri"/>
                <a:ea typeface="Calibri"/>
                <a:cs typeface="Calibri"/>
                <a:sym typeface="Calibri"/>
              </a:rPr>
              <a:t>may</a:t>
            </a:r>
            <a:r>
              <a:rPr lang="pl-PL" sz="2000" dirty="0">
                <a:latin typeface="Calibri"/>
                <a:ea typeface="Calibri"/>
                <a:cs typeface="Calibri"/>
                <a:sym typeface="Calibri"/>
              </a:rPr>
              <a:t> </a:t>
            </a:r>
            <a:r>
              <a:rPr lang="pl-PL" sz="2000" dirty="0" err="1">
                <a:latin typeface="Calibri"/>
                <a:ea typeface="Calibri"/>
                <a:cs typeface="Calibri"/>
                <a:sym typeface="Calibri"/>
              </a:rPr>
              <a:t>offer</a:t>
            </a:r>
            <a:r>
              <a:rPr lang="pl-PL" sz="2000" dirty="0">
                <a:latin typeface="Calibri"/>
                <a:ea typeface="Calibri"/>
                <a:cs typeface="Calibri"/>
                <a:sym typeface="Calibri"/>
              </a:rPr>
              <a:t>:</a:t>
            </a:r>
            <a:endParaRPr sz="2000" dirty="0">
              <a:latin typeface="Calibri"/>
              <a:ea typeface="Calibri"/>
              <a:cs typeface="Calibri"/>
              <a:sym typeface="Calibri"/>
            </a:endParaRPr>
          </a:p>
          <a:p>
            <a:pPr marL="342900" lvl="0" indent="-317500" algn="l" rtl="0">
              <a:lnSpc>
                <a:spcPct val="90000"/>
              </a:lnSpc>
              <a:spcBef>
                <a:spcPts val="480"/>
              </a:spcBef>
              <a:spcAft>
                <a:spcPts val="0"/>
              </a:spcAft>
              <a:buSzPts val="2000"/>
              <a:buFont typeface="Calibri"/>
              <a:buChar char="▪"/>
            </a:pPr>
            <a:r>
              <a:rPr lang="pl-PL" sz="2000" dirty="0">
                <a:latin typeface="Calibri"/>
                <a:ea typeface="Calibri"/>
                <a:cs typeface="Calibri"/>
                <a:sym typeface="Calibri"/>
              </a:rPr>
              <a:t>“</a:t>
            </a:r>
            <a:r>
              <a:rPr lang="pl-PL" sz="2000" dirty="0" err="1">
                <a:latin typeface="Calibri"/>
                <a:ea typeface="Calibri"/>
                <a:cs typeface="Calibri"/>
                <a:sym typeface="Calibri"/>
              </a:rPr>
              <a:t>pocket</a:t>
            </a:r>
            <a:r>
              <a:rPr lang="pl-PL" sz="2000" dirty="0">
                <a:latin typeface="Calibri"/>
                <a:ea typeface="Calibri"/>
                <a:cs typeface="Calibri"/>
                <a:sym typeface="Calibri"/>
              </a:rPr>
              <a:t> </a:t>
            </a:r>
            <a:r>
              <a:rPr lang="pl-PL" sz="2000" dirty="0" err="1">
                <a:latin typeface="Calibri"/>
                <a:ea typeface="Calibri"/>
                <a:cs typeface="Calibri"/>
                <a:sym typeface="Calibri"/>
              </a:rPr>
              <a:t>money</a:t>
            </a:r>
            <a:r>
              <a:rPr lang="pl-PL" sz="2000" dirty="0">
                <a:latin typeface="Calibri"/>
                <a:ea typeface="Calibri"/>
                <a:cs typeface="Calibri"/>
                <a:sym typeface="Calibri"/>
              </a:rPr>
              <a:t>”</a:t>
            </a:r>
            <a:endParaRPr dirty="0"/>
          </a:p>
          <a:p>
            <a:pPr marL="342900" lvl="0" indent="-317500" algn="l" rtl="0">
              <a:lnSpc>
                <a:spcPct val="90000"/>
              </a:lnSpc>
              <a:spcBef>
                <a:spcPts val="480"/>
              </a:spcBef>
              <a:spcAft>
                <a:spcPts val="0"/>
              </a:spcAft>
              <a:buSzPts val="2000"/>
              <a:buFont typeface="Calibri"/>
              <a:buChar char="▪"/>
            </a:pPr>
            <a:r>
              <a:rPr lang="pl-PL" sz="2000" dirty="0" err="1">
                <a:latin typeface="Calibri"/>
                <a:ea typeface="Calibri"/>
                <a:cs typeface="Calibri"/>
                <a:sym typeface="Calibri"/>
              </a:rPr>
              <a:t>accommodation</a:t>
            </a:r>
            <a:endParaRPr sz="2000" dirty="0">
              <a:latin typeface="Calibri"/>
              <a:ea typeface="Calibri"/>
              <a:cs typeface="Calibri"/>
              <a:sym typeface="Calibri"/>
            </a:endParaRPr>
          </a:p>
          <a:p>
            <a:pPr marL="342900" lvl="0" indent="-317500" algn="l" rtl="0">
              <a:lnSpc>
                <a:spcPct val="90000"/>
              </a:lnSpc>
              <a:spcBef>
                <a:spcPts val="480"/>
              </a:spcBef>
              <a:spcAft>
                <a:spcPts val="0"/>
              </a:spcAft>
              <a:buSzPts val="2000"/>
              <a:buFont typeface="Calibri"/>
              <a:buChar char="▪"/>
            </a:pPr>
            <a:r>
              <a:rPr lang="pl-PL" sz="2000" dirty="0">
                <a:latin typeface="Calibri"/>
                <a:ea typeface="Calibri"/>
                <a:cs typeface="Calibri"/>
                <a:sym typeface="Calibri"/>
              </a:rPr>
              <a:t>food</a:t>
            </a:r>
            <a:endParaRPr dirty="0"/>
          </a:p>
          <a:p>
            <a:pPr marL="342900" lvl="0" indent="-317500" algn="l" rtl="0">
              <a:lnSpc>
                <a:spcPct val="90000"/>
              </a:lnSpc>
              <a:spcBef>
                <a:spcPts val="480"/>
              </a:spcBef>
              <a:spcAft>
                <a:spcPts val="0"/>
              </a:spcAft>
              <a:buSzPts val="2000"/>
              <a:buFont typeface="Calibri"/>
              <a:buChar char="▪"/>
            </a:pPr>
            <a:r>
              <a:rPr lang="pl-PL" sz="2000" dirty="0" err="1">
                <a:latin typeface="Calibri"/>
                <a:ea typeface="Calibri"/>
                <a:cs typeface="Calibri"/>
                <a:sym typeface="Calibri"/>
              </a:rPr>
              <a:t>travel</a:t>
            </a:r>
            <a:r>
              <a:rPr lang="pl-PL" sz="2000" dirty="0">
                <a:latin typeface="Calibri"/>
                <a:ea typeface="Calibri"/>
                <a:cs typeface="Calibri"/>
                <a:sym typeface="Calibri"/>
              </a:rPr>
              <a:t> </a:t>
            </a:r>
            <a:r>
              <a:rPr lang="pl-PL" sz="2000" dirty="0" err="1">
                <a:latin typeface="Calibri"/>
                <a:ea typeface="Calibri"/>
                <a:cs typeface="Calibri"/>
                <a:sym typeface="Calibri"/>
              </a:rPr>
              <a:t>refunds</a:t>
            </a:r>
            <a:endParaRPr dirty="0"/>
          </a:p>
          <a:p>
            <a:pPr marL="342900" lvl="0" indent="-190500" algn="l" rtl="0">
              <a:lnSpc>
                <a:spcPct val="90000"/>
              </a:lnSpc>
              <a:spcBef>
                <a:spcPts val="480"/>
              </a:spcBef>
              <a:spcAft>
                <a:spcPts val="0"/>
              </a:spcAft>
              <a:buClr>
                <a:schemeClr val="dk1"/>
              </a:buClr>
              <a:buSzPts val="2400"/>
              <a:buFont typeface="Lato"/>
              <a:buNone/>
            </a:pPr>
            <a:endParaRPr sz="2000" dirty="0">
              <a:latin typeface="Calibri"/>
              <a:ea typeface="Calibri"/>
              <a:cs typeface="Calibri"/>
              <a:sym typeface="Calibri"/>
            </a:endParaRPr>
          </a:p>
          <a:p>
            <a:pPr marL="457200" lvl="0" indent="-457200" algn="l" rtl="0">
              <a:lnSpc>
                <a:spcPct val="90000"/>
              </a:lnSpc>
              <a:spcBef>
                <a:spcPts val="1000"/>
              </a:spcBef>
              <a:spcAft>
                <a:spcPts val="0"/>
              </a:spcAft>
              <a:buClr>
                <a:schemeClr val="lt1"/>
              </a:buClr>
              <a:buSzPts val="2000"/>
              <a:buFont typeface="Noto Sans Symbols"/>
              <a:buChar char="▪"/>
            </a:pPr>
            <a:r>
              <a:rPr lang="pl-PL" sz="2000" dirty="0">
                <a:latin typeface="Calibri"/>
                <a:ea typeface="Calibri"/>
                <a:cs typeface="Calibri"/>
                <a:sym typeface="Calibri"/>
              </a:rPr>
              <a:t>The </a:t>
            </a:r>
            <a:r>
              <a:rPr lang="pl-PL" sz="2000" dirty="0" err="1">
                <a:latin typeface="Calibri"/>
                <a:ea typeface="Calibri"/>
                <a:cs typeface="Calibri"/>
                <a:sym typeface="Calibri"/>
              </a:rPr>
              <a:t>specific</a:t>
            </a:r>
            <a:r>
              <a:rPr lang="pl-PL" sz="2000" dirty="0">
                <a:latin typeface="Calibri"/>
                <a:ea typeface="Calibri"/>
                <a:cs typeface="Calibri"/>
                <a:sym typeface="Calibri"/>
              </a:rPr>
              <a:t> </a:t>
            </a:r>
            <a:r>
              <a:rPr lang="pl-PL" sz="2000" dirty="0" err="1">
                <a:latin typeface="Calibri"/>
                <a:ea typeface="Calibri"/>
                <a:cs typeface="Calibri"/>
                <a:sym typeface="Calibri"/>
              </a:rPr>
              <a:t>financial</a:t>
            </a:r>
            <a:r>
              <a:rPr lang="pl-PL" sz="2000" dirty="0">
                <a:latin typeface="Calibri"/>
                <a:ea typeface="Calibri"/>
                <a:cs typeface="Calibri"/>
                <a:sym typeface="Calibri"/>
              </a:rPr>
              <a:t> </a:t>
            </a:r>
            <a:r>
              <a:rPr lang="pl-PL" sz="2000" dirty="0" err="1">
                <a:latin typeface="Calibri"/>
                <a:ea typeface="Calibri"/>
                <a:cs typeface="Calibri"/>
                <a:sym typeface="Calibri"/>
              </a:rPr>
              <a:t>conditions</a:t>
            </a:r>
            <a:r>
              <a:rPr lang="pl-PL" sz="2000" dirty="0">
                <a:latin typeface="Calibri"/>
                <a:ea typeface="Calibri"/>
                <a:cs typeface="Calibri"/>
                <a:sym typeface="Calibri"/>
              </a:rPr>
              <a:t> </a:t>
            </a:r>
            <a:r>
              <a:rPr lang="pl-PL" sz="2000" dirty="0" err="1">
                <a:latin typeface="Calibri"/>
                <a:ea typeface="Calibri"/>
                <a:cs typeface="Calibri"/>
                <a:sym typeface="Calibri"/>
              </a:rPr>
              <a:t>are</a:t>
            </a:r>
            <a:r>
              <a:rPr lang="pl-PL" sz="2000" dirty="0">
                <a:latin typeface="Calibri"/>
                <a:ea typeface="Calibri"/>
                <a:cs typeface="Calibri"/>
                <a:sym typeface="Calibri"/>
              </a:rPr>
              <a:t> </a:t>
            </a:r>
            <a:r>
              <a:rPr lang="pl-PL" sz="2000" dirty="0" err="1">
                <a:latin typeface="Calibri"/>
                <a:ea typeface="Calibri"/>
                <a:cs typeface="Calibri"/>
                <a:sym typeface="Calibri"/>
              </a:rPr>
              <a:t>regulated</a:t>
            </a:r>
            <a:r>
              <a:rPr lang="pl-PL" sz="2000" dirty="0">
                <a:latin typeface="Calibri"/>
                <a:ea typeface="Calibri"/>
                <a:cs typeface="Calibri"/>
                <a:sym typeface="Calibri"/>
              </a:rPr>
              <a:t> by the </a:t>
            </a:r>
            <a:r>
              <a:rPr lang="pl-PL" sz="2000" dirty="0" err="1">
                <a:latin typeface="Calibri"/>
                <a:ea typeface="Calibri"/>
                <a:cs typeface="Calibri"/>
                <a:sym typeface="Calibri"/>
              </a:rPr>
              <a:t>agreement</a:t>
            </a:r>
            <a:r>
              <a:rPr lang="pl-PL" sz="2000" dirty="0">
                <a:latin typeface="Calibri"/>
                <a:ea typeface="Calibri"/>
                <a:cs typeface="Calibri"/>
                <a:sym typeface="Calibri"/>
              </a:rPr>
              <a:t> on the </a:t>
            </a:r>
            <a:r>
              <a:rPr lang="pl-PL" sz="2000" dirty="0" err="1">
                <a:latin typeface="Calibri"/>
                <a:ea typeface="Calibri"/>
                <a:cs typeface="Calibri"/>
                <a:sym typeface="Calibri"/>
              </a:rPr>
              <a:t>implementation</a:t>
            </a:r>
            <a:r>
              <a:rPr lang="pl-PL" sz="2000" dirty="0">
                <a:latin typeface="Calibri"/>
                <a:ea typeface="Calibri"/>
                <a:cs typeface="Calibri"/>
                <a:sym typeface="Calibri"/>
              </a:rPr>
              <a:t> of the </a:t>
            </a:r>
            <a:r>
              <a:rPr lang="pl-PL" sz="2000" dirty="0" err="1">
                <a:latin typeface="Calibri"/>
                <a:ea typeface="Calibri"/>
                <a:cs typeface="Calibri"/>
                <a:sym typeface="Calibri"/>
              </a:rPr>
              <a:t>traineeship</a:t>
            </a:r>
            <a:r>
              <a:rPr lang="pl-PL" sz="2000" dirty="0">
                <a:latin typeface="Calibri"/>
                <a:ea typeface="Calibri"/>
                <a:cs typeface="Calibri"/>
                <a:sym typeface="Calibri"/>
              </a:rPr>
              <a:t>.</a:t>
            </a:r>
            <a:endParaRPr dirty="0"/>
          </a:p>
          <a:p>
            <a:pPr marL="0" marR="0" lvl="0" indent="0" algn="l" rtl="0">
              <a:lnSpc>
                <a:spcPct val="90000"/>
              </a:lnSpc>
              <a:spcBef>
                <a:spcPts val="1000"/>
              </a:spcBef>
              <a:spcAft>
                <a:spcPts val="0"/>
              </a:spcAft>
              <a:buClr>
                <a:schemeClr val="lt1"/>
              </a:buClr>
              <a:buSzPts val="2800"/>
              <a:buFont typeface="Lato"/>
              <a:buNone/>
            </a:pPr>
            <a:endParaRPr dirty="0"/>
          </a:p>
        </p:txBody>
      </p:sp>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5EFCC76C-A803-4DC5-927E-03303CCFC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1"/>
          <p:cNvSpPr/>
          <p:nvPr/>
        </p:nvSpPr>
        <p:spPr>
          <a:xfrm>
            <a:off x="2576324" y="508688"/>
            <a:ext cx="854395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l-PL" sz="3200" b="1" i="0" u="none" strike="noStrike" cap="none" dirty="0">
                <a:solidFill>
                  <a:srgbClr val="4868A8"/>
                </a:solidFill>
                <a:latin typeface="Calibri" panose="020F0502020204030204" pitchFamily="34" charset="0"/>
                <a:ea typeface="Audiowide"/>
                <a:cs typeface="Calibri" panose="020F0502020204030204" pitchFamily="34" charset="0"/>
                <a:sym typeface="Audiowide"/>
              </a:rPr>
              <a:t>Eras</a:t>
            </a:r>
            <a:r>
              <a:rPr lang="pl-PL" sz="3200" b="1" dirty="0">
                <a:solidFill>
                  <a:srgbClr val="4868A8"/>
                </a:solidFill>
                <a:latin typeface="Calibri" panose="020F0502020204030204" pitchFamily="34" charset="0"/>
                <a:ea typeface="Audiowide"/>
                <a:cs typeface="Calibri" panose="020F0502020204030204" pitchFamily="34" charset="0"/>
                <a:sym typeface="Audiowide"/>
              </a:rPr>
              <a:t>mus </a:t>
            </a:r>
            <a:r>
              <a:rPr lang="pl-PL" sz="3200" b="1" dirty="0" err="1">
                <a:solidFill>
                  <a:srgbClr val="4868A8"/>
                </a:solidFill>
                <a:latin typeface="Calibri" panose="020F0502020204030204" pitchFamily="34" charset="0"/>
                <a:ea typeface="Audiowide"/>
                <a:cs typeface="Calibri" panose="020F0502020204030204" pitchFamily="34" charset="0"/>
                <a:sym typeface="Audiowide"/>
              </a:rPr>
              <a:t>traineeship</a:t>
            </a:r>
            <a:r>
              <a:rPr lang="pl-PL" sz="3200" b="1" dirty="0">
                <a:solidFill>
                  <a:srgbClr val="4868A8"/>
                </a:solidFill>
                <a:latin typeface="Calibri" panose="020F0502020204030204" pitchFamily="34" charset="0"/>
                <a:ea typeface="Audiowide"/>
                <a:cs typeface="Calibri" panose="020F0502020204030204" pitchFamily="34" charset="0"/>
                <a:sym typeface="Audiowide"/>
              </a:rPr>
              <a:t> - </a:t>
            </a:r>
            <a:r>
              <a:rPr lang="pl-PL" sz="3200" b="1" dirty="0" err="1">
                <a:solidFill>
                  <a:srgbClr val="4868A8"/>
                </a:solidFill>
                <a:latin typeface="Calibri" panose="020F0502020204030204" pitchFamily="34" charset="0"/>
                <a:ea typeface="Audiowide"/>
                <a:cs typeface="Calibri" panose="020F0502020204030204" pitchFamily="34" charset="0"/>
                <a:sym typeface="Audiowide"/>
              </a:rPr>
              <a:t>required</a:t>
            </a:r>
            <a:r>
              <a:rPr lang="pl-PL" sz="3200" b="1" dirty="0">
                <a:solidFill>
                  <a:srgbClr val="4868A8"/>
                </a:solidFill>
                <a:latin typeface="Calibri" panose="020F0502020204030204" pitchFamily="34" charset="0"/>
                <a:ea typeface="Audiowide"/>
                <a:cs typeface="Calibri" panose="020F0502020204030204" pitchFamily="34" charset="0"/>
                <a:sym typeface="Audiowide"/>
              </a:rPr>
              <a:t> </a:t>
            </a:r>
            <a:r>
              <a:rPr lang="pl-PL" sz="3200" b="1" dirty="0" err="1">
                <a:solidFill>
                  <a:srgbClr val="4868A8"/>
                </a:solidFill>
                <a:latin typeface="Calibri" panose="020F0502020204030204" pitchFamily="34" charset="0"/>
                <a:ea typeface="Audiowide"/>
                <a:cs typeface="Calibri" panose="020F0502020204030204" pitchFamily="34" charset="0"/>
                <a:sym typeface="Audiowide"/>
              </a:rPr>
              <a:t>documents</a:t>
            </a:r>
            <a:r>
              <a:rPr lang="pl-PL" sz="3200" b="1" i="0" u="none" strike="noStrike" cap="none" dirty="0">
                <a:solidFill>
                  <a:srgbClr val="4868A8"/>
                </a:solidFill>
                <a:latin typeface="Calibri" panose="020F0502020204030204" pitchFamily="34" charset="0"/>
                <a:ea typeface="Audiowide"/>
                <a:cs typeface="Calibri" panose="020F0502020204030204" pitchFamily="34" charset="0"/>
                <a:sym typeface="Audiowide"/>
              </a:rPr>
              <a:t>:</a:t>
            </a:r>
            <a:endParaRPr sz="3200" b="0" i="0" u="none" strike="noStrike" cap="none" dirty="0">
              <a:solidFill>
                <a:srgbClr val="4868A8"/>
              </a:solidFill>
              <a:latin typeface="Calibri" panose="020F0502020204030204" pitchFamily="34" charset="0"/>
              <a:ea typeface="Audiowide"/>
              <a:cs typeface="Calibri" panose="020F0502020204030204" pitchFamily="34" charset="0"/>
              <a:sym typeface="Audiowide"/>
            </a:endParaRPr>
          </a:p>
        </p:txBody>
      </p:sp>
      <p:sp>
        <p:nvSpPr>
          <p:cNvPr id="305" name="Google Shape;305;p21"/>
          <p:cNvSpPr txBox="1">
            <a:spLocks noGrp="1"/>
          </p:cNvSpPr>
          <p:nvPr>
            <p:ph type="body" idx="1"/>
          </p:nvPr>
        </p:nvSpPr>
        <p:spPr>
          <a:xfrm>
            <a:off x="3540519" y="1853370"/>
            <a:ext cx="8915400" cy="509905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lt1"/>
              </a:buClr>
              <a:buSzPts val="2000"/>
              <a:buFont typeface="Noto Sans Symbols"/>
              <a:buChar char="▪"/>
            </a:pPr>
            <a:r>
              <a:rPr lang="pl-PL" sz="2000" dirty="0" err="1"/>
              <a:t>signed</a:t>
            </a:r>
            <a:r>
              <a:rPr lang="pl-PL" sz="2000" dirty="0"/>
              <a:t> </a:t>
            </a:r>
            <a:r>
              <a:rPr lang="pl-PL" sz="2000" b="1" dirty="0" err="1"/>
              <a:t>application</a:t>
            </a:r>
            <a:r>
              <a:rPr lang="pl-PL" sz="2000" b="1" dirty="0"/>
              <a:t> form</a:t>
            </a:r>
            <a:r>
              <a:rPr lang="pl-PL" sz="2000" dirty="0"/>
              <a:t>;</a:t>
            </a:r>
            <a:endParaRPr dirty="0"/>
          </a:p>
          <a:p>
            <a:pPr marL="342900" lvl="0" indent="-342900" algn="l" rtl="0">
              <a:lnSpc>
                <a:spcPct val="90000"/>
              </a:lnSpc>
              <a:spcBef>
                <a:spcPts val="1000"/>
              </a:spcBef>
              <a:spcAft>
                <a:spcPts val="0"/>
              </a:spcAft>
              <a:buClr>
                <a:schemeClr val="lt1"/>
              </a:buClr>
              <a:buSzPts val="2000"/>
              <a:buFont typeface="Noto Sans Symbols"/>
              <a:buChar char="▪"/>
            </a:pPr>
            <a:r>
              <a:rPr lang="pl-PL" sz="2000" dirty="0"/>
              <a:t>a </a:t>
            </a:r>
            <a:r>
              <a:rPr lang="pl-PL" sz="2000" b="1" dirty="0" err="1"/>
              <a:t>certificate</a:t>
            </a:r>
            <a:r>
              <a:rPr lang="pl-PL" sz="2000" b="1" dirty="0"/>
              <a:t> from the </a:t>
            </a:r>
            <a:r>
              <a:rPr lang="pl-PL" sz="2000" b="1" dirty="0" err="1"/>
              <a:t>Dean’s</a:t>
            </a:r>
            <a:r>
              <a:rPr lang="pl-PL" sz="2000" b="1" dirty="0"/>
              <a:t> </a:t>
            </a:r>
            <a:r>
              <a:rPr lang="pl-PL" sz="2000" b="1" dirty="0" err="1"/>
              <a:t>office</a:t>
            </a:r>
            <a:r>
              <a:rPr lang="pl-PL" sz="2000" dirty="0"/>
              <a:t> with a </a:t>
            </a:r>
            <a:r>
              <a:rPr lang="pl-PL" sz="2000" dirty="0" err="1"/>
              <a:t>weighted</a:t>
            </a:r>
            <a:r>
              <a:rPr lang="pl-PL" sz="2000" dirty="0"/>
              <a:t> </a:t>
            </a:r>
            <a:r>
              <a:rPr lang="pl-PL" sz="2000" dirty="0" err="1"/>
              <a:t>average</a:t>
            </a:r>
            <a:r>
              <a:rPr lang="pl-PL" sz="2000" dirty="0"/>
              <a:t> of </a:t>
            </a:r>
            <a:r>
              <a:rPr lang="pl-PL" sz="2000" dirty="0" err="1"/>
              <a:t>all</a:t>
            </a:r>
            <a:r>
              <a:rPr lang="pl-PL" sz="2000" dirty="0"/>
              <a:t> </a:t>
            </a:r>
            <a:r>
              <a:rPr lang="pl-PL" sz="2000" dirty="0" err="1"/>
              <a:t>grades</a:t>
            </a:r>
            <a:r>
              <a:rPr lang="pl-PL" sz="2000" dirty="0"/>
              <a:t> </a:t>
            </a:r>
            <a:r>
              <a:rPr lang="pl-PL" sz="2000" dirty="0" err="1"/>
              <a:t>obtained</a:t>
            </a:r>
            <a:r>
              <a:rPr lang="pl-PL" sz="2000" dirty="0"/>
              <a:t> </a:t>
            </a:r>
            <a:r>
              <a:rPr lang="pl-PL" sz="2000" dirty="0" err="1"/>
              <a:t>during</a:t>
            </a:r>
            <a:r>
              <a:rPr lang="pl-PL" sz="2000" dirty="0"/>
              <a:t> the </a:t>
            </a:r>
            <a:r>
              <a:rPr lang="pl-PL" sz="2000" dirty="0" err="1"/>
              <a:t>course</a:t>
            </a:r>
            <a:r>
              <a:rPr lang="pl-PL" sz="2000" dirty="0"/>
              <a:t> of studies</a:t>
            </a:r>
            <a:endParaRPr dirty="0"/>
          </a:p>
          <a:p>
            <a:pPr marL="342900" lvl="0" indent="-342900" algn="l" rtl="0">
              <a:lnSpc>
                <a:spcPct val="90000"/>
              </a:lnSpc>
              <a:spcBef>
                <a:spcPts val="1000"/>
              </a:spcBef>
              <a:spcAft>
                <a:spcPts val="0"/>
              </a:spcAft>
              <a:buClr>
                <a:schemeClr val="lt1"/>
              </a:buClr>
              <a:buSzPts val="2000"/>
              <a:buFont typeface="Noto Sans Symbols"/>
              <a:buChar char="▪"/>
            </a:pPr>
            <a:r>
              <a:rPr lang="pl-PL" sz="2000" b="1" dirty="0" err="1"/>
              <a:t>confirmation</a:t>
            </a:r>
            <a:r>
              <a:rPr lang="pl-PL" sz="2000" b="1" dirty="0"/>
              <a:t> of </a:t>
            </a:r>
            <a:r>
              <a:rPr lang="pl-PL" sz="2000" b="1" dirty="0" err="1"/>
              <a:t>foreign</a:t>
            </a:r>
            <a:r>
              <a:rPr lang="pl-PL" sz="2000" b="1" dirty="0"/>
              <a:t> </a:t>
            </a:r>
            <a:r>
              <a:rPr lang="pl-PL" sz="2000" b="1" dirty="0" err="1"/>
              <a:t>language</a:t>
            </a:r>
            <a:r>
              <a:rPr lang="pl-PL" sz="2000" b="1" dirty="0"/>
              <a:t> </a:t>
            </a:r>
            <a:r>
              <a:rPr lang="pl-PL" sz="2000" b="1" dirty="0" err="1"/>
              <a:t>proficiency</a:t>
            </a:r>
            <a:r>
              <a:rPr lang="pl-PL" sz="2000" dirty="0"/>
              <a:t>:</a:t>
            </a:r>
            <a:endParaRPr dirty="0"/>
          </a:p>
          <a:p>
            <a:pPr marL="0" marR="0" lvl="0" indent="0" algn="l" rtl="0">
              <a:lnSpc>
                <a:spcPct val="90000"/>
              </a:lnSpc>
              <a:spcBef>
                <a:spcPts val="1000"/>
              </a:spcBef>
              <a:spcAft>
                <a:spcPts val="0"/>
              </a:spcAft>
              <a:buClr>
                <a:schemeClr val="lt1"/>
              </a:buClr>
              <a:buSzPts val="2000"/>
              <a:buFont typeface="Lato"/>
              <a:buNone/>
            </a:pPr>
            <a:r>
              <a:rPr lang="pl-PL" sz="2000" dirty="0"/>
              <a:t>  - a </a:t>
            </a:r>
            <a:r>
              <a:rPr lang="pl-PL" sz="2000" dirty="0" err="1"/>
              <a:t>copy</a:t>
            </a:r>
            <a:r>
              <a:rPr lang="pl-PL" sz="2000" dirty="0"/>
              <a:t> of a </a:t>
            </a:r>
            <a:r>
              <a:rPr lang="pl-PL" sz="2000" dirty="0" err="1"/>
              <a:t>language</a:t>
            </a:r>
            <a:r>
              <a:rPr lang="pl-PL" sz="2000" dirty="0"/>
              <a:t> </a:t>
            </a:r>
            <a:r>
              <a:rPr lang="pl-PL" sz="2000" dirty="0" err="1"/>
              <a:t>certificate</a:t>
            </a:r>
            <a:r>
              <a:rPr lang="pl-PL" sz="2000" dirty="0"/>
              <a:t> with a hard-</a:t>
            </a:r>
            <a:r>
              <a:rPr lang="pl-PL" sz="2000" dirty="0" err="1"/>
              <a:t>copy</a:t>
            </a:r>
            <a:r>
              <a:rPr lang="pl-PL" sz="2000" dirty="0"/>
              <a:t> for </a:t>
            </a:r>
            <a:r>
              <a:rPr lang="pl-PL" sz="2000" dirty="0" err="1"/>
              <a:t>inspection</a:t>
            </a:r>
            <a:r>
              <a:rPr lang="pl-PL" sz="2000" dirty="0"/>
              <a:t>, </a:t>
            </a:r>
            <a:r>
              <a:rPr lang="pl-PL" sz="2000" dirty="0" err="1"/>
              <a:t>or</a:t>
            </a:r>
            <a:endParaRPr dirty="0"/>
          </a:p>
          <a:p>
            <a:pPr marL="0" marR="0" lvl="0" indent="0" algn="l" rtl="0">
              <a:lnSpc>
                <a:spcPct val="90000"/>
              </a:lnSpc>
              <a:spcBef>
                <a:spcPts val="1000"/>
              </a:spcBef>
              <a:spcAft>
                <a:spcPts val="0"/>
              </a:spcAft>
              <a:buClr>
                <a:schemeClr val="lt1"/>
              </a:buClr>
              <a:buSzPts val="2000"/>
              <a:buFont typeface="Lato"/>
              <a:buNone/>
            </a:pPr>
            <a:r>
              <a:rPr lang="pl-PL" sz="2000" dirty="0"/>
              <a:t>  - a </a:t>
            </a:r>
            <a:r>
              <a:rPr lang="pl-PL" sz="2000" dirty="0" err="1"/>
              <a:t>copy</a:t>
            </a:r>
            <a:r>
              <a:rPr lang="pl-PL" sz="2000" dirty="0"/>
              <a:t> of the </a:t>
            </a:r>
            <a:r>
              <a:rPr lang="pl-PL" sz="2000" dirty="0" err="1"/>
              <a:t>page</a:t>
            </a:r>
            <a:r>
              <a:rPr lang="pl-PL" sz="2000" dirty="0"/>
              <a:t> from </a:t>
            </a:r>
            <a:r>
              <a:rPr lang="pl-PL" sz="2000" dirty="0" err="1"/>
              <a:t>grade</a:t>
            </a:r>
            <a:r>
              <a:rPr lang="pl-PL" sz="2000" dirty="0"/>
              <a:t> </a:t>
            </a:r>
            <a:r>
              <a:rPr lang="pl-PL" sz="2000" dirty="0" err="1"/>
              <a:t>book</a:t>
            </a:r>
            <a:r>
              <a:rPr lang="pl-PL" sz="2000" dirty="0"/>
              <a:t> with a </a:t>
            </a:r>
            <a:r>
              <a:rPr lang="pl-PL" sz="2000" dirty="0" err="1"/>
              <a:t>grade</a:t>
            </a:r>
            <a:r>
              <a:rPr lang="pl-PL" sz="2000" dirty="0"/>
              <a:t> from the </a:t>
            </a:r>
            <a:r>
              <a:rPr lang="pl-PL" sz="2000" dirty="0" err="1"/>
              <a:t>exam</a:t>
            </a:r>
            <a:r>
              <a:rPr lang="pl-PL" sz="2000" dirty="0"/>
              <a:t> </a:t>
            </a:r>
            <a:r>
              <a:rPr lang="pl-PL" sz="2000" dirty="0" err="1"/>
              <a:t>at</a:t>
            </a:r>
            <a:r>
              <a:rPr lang="pl-PL" sz="2000" dirty="0"/>
              <a:t> the </a:t>
            </a:r>
            <a:r>
              <a:rPr lang="pl-PL" sz="2000" b="1" dirty="0"/>
              <a:t>minimum </a:t>
            </a:r>
            <a:r>
              <a:rPr lang="pl-PL" sz="2000" b="1" dirty="0" err="1"/>
              <a:t>level</a:t>
            </a:r>
            <a:r>
              <a:rPr lang="pl-PL" sz="2000" b="1" dirty="0"/>
              <a:t> of  B2/ B2.2.</a:t>
            </a:r>
            <a:endParaRPr b="1" dirty="0"/>
          </a:p>
          <a:p>
            <a:pPr marL="342900" lvl="0" indent="-342900" algn="l" rtl="0">
              <a:lnSpc>
                <a:spcPct val="90000"/>
              </a:lnSpc>
              <a:spcBef>
                <a:spcPts val="1000"/>
              </a:spcBef>
              <a:spcAft>
                <a:spcPts val="0"/>
              </a:spcAft>
              <a:buClr>
                <a:schemeClr val="lt1"/>
              </a:buClr>
              <a:buSzPts val="2000"/>
              <a:buFont typeface="Arial"/>
              <a:buChar char="•"/>
            </a:pPr>
            <a:r>
              <a:rPr lang="pl-PL" sz="2000" dirty="0"/>
              <a:t>the </a:t>
            </a:r>
            <a:r>
              <a:rPr lang="pl-PL" sz="2000" dirty="0" err="1"/>
              <a:t>opportunity</a:t>
            </a:r>
            <a:r>
              <a:rPr lang="pl-PL" sz="2000" dirty="0"/>
              <a:t> to </a:t>
            </a:r>
            <a:r>
              <a:rPr lang="pl-PL" sz="2000" dirty="0" err="1"/>
              <a:t>take</a:t>
            </a:r>
            <a:r>
              <a:rPr lang="pl-PL" sz="2000" dirty="0"/>
              <a:t> the </a:t>
            </a:r>
            <a:r>
              <a:rPr lang="pl-PL" sz="2000" dirty="0" err="1"/>
              <a:t>exam</a:t>
            </a:r>
            <a:r>
              <a:rPr lang="pl-PL" sz="2000" dirty="0"/>
              <a:t> </a:t>
            </a:r>
            <a:r>
              <a:rPr lang="pl-PL" sz="2000" dirty="0" err="1"/>
              <a:t>organized</a:t>
            </a:r>
            <a:r>
              <a:rPr lang="pl-PL" sz="2000" dirty="0"/>
              <a:t> by CRM March </a:t>
            </a:r>
            <a:r>
              <a:rPr lang="pl-PL" sz="2000" b="1" dirty="0"/>
              <a:t>15, 2025</a:t>
            </a:r>
            <a:r>
              <a:rPr lang="pl-PL" sz="2000" dirty="0"/>
              <a:t> (</a:t>
            </a:r>
            <a:r>
              <a:rPr lang="pl-PL" sz="2000" dirty="0" err="1"/>
              <a:t>registration</a:t>
            </a:r>
            <a:r>
              <a:rPr lang="pl-PL" sz="2000" dirty="0"/>
              <a:t>: </a:t>
            </a:r>
            <a:r>
              <a:rPr lang="pl-PL" sz="2000" dirty="0">
                <a:hlinkClick r:id="rId3"/>
              </a:rPr>
              <a:t>klaudia.krzyszkowska@pwr.edu.pl</a:t>
            </a:r>
            <a:r>
              <a:rPr lang="pl-PL" sz="2000" dirty="0"/>
              <a:t> </a:t>
            </a:r>
            <a:r>
              <a:rPr lang="pl-PL" sz="2000" dirty="0" err="1"/>
              <a:t>till</a:t>
            </a:r>
            <a:r>
              <a:rPr lang="pl-PL" sz="2000" dirty="0"/>
              <a:t>  </a:t>
            </a:r>
            <a:br>
              <a:rPr lang="pl-PL" sz="2000" dirty="0"/>
            </a:br>
            <a:r>
              <a:rPr lang="pl-PL" sz="2000" b="1" dirty="0"/>
              <a:t>March 7,  2025</a:t>
            </a:r>
            <a:r>
              <a:rPr lang="pl-PL" sz="2000" dirty="0"/>
              <a:t>)</a:t>
            </a:r>
            <a:endParaRPr dirty="0"/>
          </a:p>
          <a:p>
            <a:pPr marL="0" marR="0" lvl="0" indent="0" algn="l" rtl="0">
              <a:lnSpc>
                <a:spcPct val="90000"/>
              </a:lnSpc>
              <a:spcBef>
                <a:spcPts val="1000"/>
              </a:spcBef>
              <a:spcAft>
                <a:spcPts val="0"/>
              </a:spcAft>
              <a:buClr>
                <a:schemeClr val="lt1"/>
              </a:buClr>
              <a:buSzPts val="2000"/>
              <a:buFont typeface="Lato"/>
              <a:buNone/>
            </a:pPr>
            <a:endParaRPr sz="2000" dirty="0"/>
          </a:p>
          <a:p>
            <a:pPr marL="0" marR="0" lvl="0" indent="0" algn="l" rtl="0">
              <a:lnSpc>
                <a:spcPct val="90000"/>
              </a:lnSpc>
              <a:spcBef>
                <a:spcPts val="1000"/>
              </a:spcBef>
              <a:spcAft>
                <a:spcPts val="0"/>
              </a:spcAft>
              <a:buClr>
                <a:schemeClr val="lt1"/>
              </a:buClr>
              <a:buSzPts val="2800"/>
              <a:buFont typeface="Lato"/>
              <a:buNone/>
            </a:pPr>
            <a:endParaRPr dirty="0"/>
          </a:p>
        </p:txBody>
      </p:sp>
      <p:pic>
        <p:nvPicPr>
          <p:cNvPr id="306" name="Google Shape;306;p21"/>
          <p:cNvPicPr preferRelativeResize="0"/>
          <p:nvPr/>
        </p:nvPicPr>
        <p:blipFill rotWithShape="1">
          <a:blip r:embed="rId4">
            <a:alphaModFix/>
          </a:blip>
          <a:srcRect/>
          <a:stretch/>
        </p:blipFill>
        <p:spPr>
          <a:xfrm>
            <a:off x="230536" y="2249587"/>
            <a:ext cx="3309983" cy="2229760"/>
          </a:xfrm>
          <a:prstGeom prst="rect">
            <a:avLst/>
          </a:prstGeom>
          <a:noFill/>
          <a:ln>
            <a:noFill/>
          </a:ln>
        </p:spPr>
      </p:pic>
      <p:pic>
        <p:nvPicPr>
          <p:cNvPr id="6" name="Picture 2" descr="https://ci3.googleusercontent.com/mail-sig/AIorK4w5zfA6nSi5BD-pCM5XXme7JQf64gsqA_L7gOmsYoXFYHMqNHvY1_GU9gLgUDOLa8IoIdpCEdZj1FEi">
            <a:extLst>
              <a:ext uri="{FF2B5EF4-FFF2-40B4-BE49-F238E27FC236}">
                <a16:creationId xmlns:a16="http://schemas.microsoft.com/office/drawing/2014/main" id="{C4E0574D-5C16-40FD-9B18-47FF80C516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2"/>
          <p:cNvSpPr txBox="1">
            <a:spLocks noGrp="1"/>
          </p:cNvSpPr>
          <p:nvPr>
            <p:ph type="body" idx="1"/>
          </p:nvPr>
        </p:nvSpPr>
        <p:spPr>
          <a:xfrm>
            <a:off x="2771775" y="1143000"/>
            <a:ext cx="8915400" cy="50990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000"/>
              <a:buFont typeface="Lato"/>
              <a:buNone/>
            </a:pPr>
            <a:endParaRPr sz="2000"/>
          </a:p>
          <a:p>
            <a:pPr marL="0" marR="0" lvl="0" indent="0" algn="l" rtl="0">
              <a:lnSpc>
                <a:spcPct val="90000"/>
              </a:lnSpc>
              <a:spcBef>
                <a:spcPts val="1000"/>
              </a:spcBef>
              <a:spcAft>
                <a:spcPts val="0"/>
              </a:spcAft>
              <a:buClr>
                <a:schemeClr val="lt1"/>
              </a:buClr>
              <a:buSzPts val="2800"/>
              <a:buFont typeface="Lato"/>
              <a:buNone/>
            </a:pPr>
            <a:endParaRPr/>
          </a:p>
        </p:txBody>
      </p:sp>
      <p:sp>
        <p:nvSpPr>
          <p:cNvPr id="313" name="Google Shape;313;p22"/>
          <p:cNvSpPr/>
          <p:nvPr/>
        </p:nvSpPr>
        <p:spPr>
          <a:xfrm>
            <a:off x="890474" y="615950"/>
            <a:ext cx="5694600"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pl-PL" sz="3400" b="1" dirty="0" err="1">
                <a:solidFill>
                  <a:srgbClr val="4868A8"/>
                </a:solidFill>
                <a:latin typeface="Calibri" panose="020F0502020204030204" pitchFamily="34" charset="0"/>
                <a:ea typeface="Audiowide"/>
                <a:cs typeface="Calibri" panose="020F0502020204030204" pitchFamily="34" charset="0"/>
                <a:sym typeface="Audiowide"/>
              </a:rPr>
              <a:t>Award</a:t>
            </a:r>
            <a:r>
              <a:rPr lang="pl-PL" sz="3400" b="1" dirty="0">
                <a:solidFill>
                  <a:srgbClr val="4868A8"/>
                </a:solidFill>
                <a:latin typeface="Calibri" panose="020F0502020204030204" pitchFamily="34" charset="0"/>
                <a:ea typeface="Audiowide"/>
                <a:cs typeface="Calibri" panose="020F0502020204030204" pitchFamily="34" charset="0"/>
                <a:sym typeface="Audiowide"/>
              </a:rPr>
              <a:t> of the grant</a:t>
            </a:r>
            <a:endParaRPr sz="1400" b="0" i="0" u="none" strike="noStrike" cap="none" dirty="0">
              <a:solidFill>
                <a:srgbClr val="4868A8"/>
              </a:solidFill>
              <a:latin typeface="Calibri" panose="020F0502020204030204" pitchFamily="34" charset="0"/>
              <a:ea typeface="Audiowide"/>
              <a:cs typeface="Calibri" panose="020F0502020204030204" pitchFamily="34" charset="0"/>
              <a:sym typeface="Audiowide"/>
            </a:endParaRPr>
          </a:p>
        </p:txBody>
      </p:sp>
      <p:grpSp>
        <p:nvGrpSpPr>
          <p:cNvPr id="314" name="Google Shape;314;p22"/>
          <p:cNvGrpSpPr/>
          <p:nvPr/>
        </p:nvGrpSpPr>
        <p:grpSpPr>
          <a:xfrm>
            <a:off x="1897835" y="1710967"/>
            <a:ext cx="8603362" cy="2871738"/>
            <a:chOff x="2771774" y="953947"/>
            <a:chExt cx="8603362" cy="2871738"/>
          </a:xfrm>
        </p:grpSpPr>
        <p:sp>
          <p:nvSpPr>
            <p:cNvPr id="315" name="Google Shape;315;p22"/>
            <p:cNvSpPr/>
            <p:nvPr/>
          </p:nvSpPr>
          <p:spPr>
            <a:xfrm>
              <a:off x="2771774" y="953947"/>
              <a:ext cx="8603362"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l-PL" sz="1800">
                  <a:solidFill>
                    <a:schemeClr val="lt1"/>
                  </a:solidFill>
                  <a:latin typeface="Calibri"/>
                  <a:ea typeface="Calibri"/>
                  <a:cs typeface="Calibri"/>
                  <a:sym typeface="Calibri"/>
                </a:rPr>
                <a:t>Recruitment is </a:t>
              </a:r>
              <a:r>
                <a:rPr lang="pl-PL" sz="1800" b="1">
                  <a:solidFill>
                    <a:schemeClr val="lt1"/>
                  </a:solidFill>
                  <a:latin typeface="Calibri"/>
                  <a:ea typeface="Calibri"/>
                  <a:cs typeface="Calibri"/>
                  <a:sym typeface="Calibri"/>
                </a:rPr>
                <a:t>ongoing</a:t>
              </a:r>
              <a:r>
                <a:rPr lang="pl-PL" sz="1800">
                  <a:solidFill>
                    <a:schemeClr val="lt1"/>
                  </a:solidFill>
                  <a:latin typeface="Calibri"/>
                  <a:ea typeface="Calibri"/>
                  <a:cs typeface="Calibri"/>
                  <a:sym typeface="Calibri"/>
                </a:rPr>
                <a:t> - the only </a:t>
              </a:r>
              <a:r>
                <a:rPr lang="pl-PL" sz="1800" b="0" i="0" u="none" strike="noStrike" cap="none">
                  <a:solidFill>
                    <a:schemeClr val="lt1"/>
                  </a:solidFill>
                  <a:latin typeface="Calibri"/>
                  <a:ea typeface="Calibri"/>
                  <a:cs typeface="Calibri"/>
                  <a:sym typeface="Calibri"/>
                </a:rPr>
                <a:t>deadline c</a:t>
              </a:r>
              <a:r>
                <a:rPr lang="pl-PL" sz="1800">
                  <a:solidFill>
                    <a:schemeClr val="lt1"/>
                  </a:solidFill>
                  <a:latin typeface="Calibri"/>
                  <a:ea typeface="Calibri"/>
                  <a:cs typeface="Calibri"/>
                  <a:sym typeface="Calibri"/>
                </a:rPr>
                <a:t>oncerns</a:t>
              </a:r>
              <a:r>
                <a:rPr lang="pl-PL" sz="1800" b="0" i="0" u="none" strike="noStrike" cap="none">
                  <a:solidFill>
                    <a:schemeClr val="lt1"/>
                  </a:solidFill>
                  <a:latin typeface="Calibri"/>
                  <a:ea typeface="Calibri"/>
                  <a:cs typeface="Calibri"/>
                  <a:sym typeface="Calibri"/>
                </a:rPr>
                <a:t> </a:t>
              </a:r>
              <a:r>
                <a:rPr lang="pl-PL" sz="1800">
                  <a:solidFill>
                    <a:schemeClr val="lt1"/>
                  </a:solidFill>
                  <a:latin typeface="Calibri"/>
                  <a:ea typeface="Calibri"/>
                  <a:cs typeface="Calibri"/>
                  <a:sym typeface="Calibri"/>
                </a:rPr>
                <a:t>graduates who need to submit their application documents before the thesis defence/submission of doctoral thesis.</a:t>
              </a:r>
              <a:endParaRPr sz="1400" b="0" i="0" u="none" strike="noStrike" cap="none">
                <a:solidFill>
                  <a:srgbClr val="000000"/>
                </a:solidFill>
                <a:latin typeface="Arial"/>
                <a:ea typeface="Arial"/>
                <a:cs typeface="Arial"/>
                <a:sym typeface="Arial"/>
              </a:endParaRPr>
            </a:p>
          </p:txBody>
        </p:sp>
        <p:sp>
          <p:nvSpPr>
            <p:cNvPr id="316" name="Google Shape;316;p22"/>
            <p:cNvSpPr/>
            <p:nvPr/>
          </p:nvSpPr>
          <p:spPr>
            <a:xfrm>
              <a:off x="2790187" y="1649587"/>
              <a:ext cx="8359500" cy="646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l-PL" sz="1800" b="0" i="0" u="none" strike="noStrike" cap="none">
                  <a:solidFill>
                    <a:schemeClr val="lt1"/>
                  </a:solidFill>
                  <a:latin typeface="Calibri"/>
                  <a:ea typeface="Calibri"/>
                  <a:cs typeface="Calibri"/>
                  <a:sym typeface="Calibri"/>
                </a:rPr>
                <a:t>Ap</a:t>
              </a:r>
              <a:r>
                <a:rPr lang="pl-PL" sz="1800">
                  <a:solidFill>
                    <a:schemeClr val="lt1"/>
                  </a:solidFill>
                  <a:latin typeface="Calibri"/>
                  <a:ea typeface="Calibri"/>
                  <a:cs typeface="Calibri"/>
                  <a:sym typeface="Calibri"/>
                </a:rPr>
                <a:t>plication will be considered on an </a:t>
              </a:r>
              <a:r>
                <a:rPr lang="pl-PL" sz="1800" b="1">
                  <a:solidFill>
                    <a:schemeClr val="lt1"/>
                  </a:solidFill>
                  <a:latin typeface="Calibri"/>
                  <a:ea typeface="Calibri"/>
                  <a:cs typeface="Calibri"/>
                  <a:sym typeface="Calibri"/>
                </a:rPr>
                <a:t>ongoing basis</a:t>
              </a:r>
              <a:r>
                <a:rPr lang="pl-PL" sz="1800" b="0" i="0" u="none" strike="noStrike" cap="none">
                  <a:solidFill>
                    <a:schemeClr val="lt1"/>
                  </a:solidFill>
                  <a:latin typeface="Calibri"/>
                  <a:ea typeface="Calibri"/>
                  <a:cs typeface="Calibri"/>
                  <a:sym typeface="Calibri"/>
                </a:rPr>
                <a:t> </a:t>
              </a:r>
              <a:r>
                <a:rPr lang="pl-PL" sz="1800">
                  <a:solidFill>
                    <a:schemeClr val="lt1"/>
                  </a:solidFill>
                  <a:latin typeface="Calibri"/>
                  <a:ea typeface="Calibri"/>
                  <a:cs typeface="Calibri"/>
                  <a:sym typeface="Calibri"/>
                </a:rPr>
                <a:t>and grants will be awarded until the funds are exhausted</a:t>
              </a:r>
              <a:r>
                <a:rPr lang="pl-PL"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17" name="Google Shape;317;p22"/>
            <p:cNvSpPr/>
            <p:nvPr/>
          </p:nvSpPr>
          <p:spPr>
            <a:xfrm>
              <a:off x="2793110" y="2345233"/>
              <a:ext cx="8316850" cy="3693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l-PL" sz="1800">
                  <a:solidFill>
                    <a:schemeClr val="lt1"/>
                  </a:solidFill>
                  <a:latin typeface="Calibri"/>
                  <a:ea typeface="Calibri"/>
                  <a:cs typeface="Calibri"/>
                  <a:sym typeface="Calibri"/>
                </a:rPr>
                <a:t>The grant will be awarded after submitting the acceptance by the host institution</a:t>
              </a:r>
              <a:r>
                <a:rPr lang="pl-PL"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18" name="Google Shape;318;p22"/>
            <p:cNvSpPr/>
            <p:nvPr/>
          </p:nvSpPr>
          <p:spPr>
            <a:xfrm>
              <a:off x="2793110" y="2902355"/>
              <a:ext cx="8417434"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Noto Sans Symbols"/>
                <a:buChar char="▪"/>
              </a:pPr>
              <a:r>
                <a:rPr lang="pl-PL" sz="1800" dirty="0">
                  <a:solidFill>
                    <a:schemeClr val="lt1"/>
                  </a:solidFill>
                  <a:latin typeface="Calibri"/>
                  <a:ea typeface="Calibri"/>
                  <a:cs typeface="Calibri"/>
                  <a:sym typeface="Calibri"/>
                </a:rPr>
                <a:t>The maximum </a:t>
              </a:r>
              <a:r>
                <a:rPr lang="pl-PL" sz="1800" dirty="0" err="1">
                  <a:solidFill>
                    <a:schemeClr val="lt1"/>
                  </a:solidFill>
                  <a:latin typeface="Calibri"/>
                  <a:ea typeface="Calibri"/>
                  <a:cs typeface="Calibri"/>
                  <a:sym typeface="Calibri"/>
                </a:rPr>
                <a:t>number</a:t>
              </a:r>
              <a:r>
                <a:rPr lang="pl-PL" sz="1800" dirty="0">
                  <a:solidFill>
                    <a:schemeClr val="lt1"/>
                  </a:solidFill>
                  <a:latin typeface="Calibri"/>
                  <a:ea typeface="Calibri"/>
                  <a:cs typeface="Calibri"/>
                  <a:sym typeface="Calibri"/>
                </a:rPr>
                <a:t> of </a:t>
              </a:r>
              <a:r>
                <a:rPr lang="pl-PL" sz="1800" dirty="0" err="1">
                  <a:solidFill>
                    <a:schemeClr val="lt1"/>
                  </a:solidFill>
                  <a:latin typeface="Calibri"/>
                  <a:ea typeface="Calibri"/>
                  <a:cs typeface="Calibri"/>
                  <a:sym typeface="Calibri"/>
                </a:rPr>
                <a:t>students</a:t>
              </a:r>
              <a:r>
                <a:rPr lang="pl-PL" sz="1800" dirty="0">
                  <a:solidFill>
                    <a:schemeClr val="lt1"/>
                  </a:solidFill>
                  <a:latin typeface="Calibri"/>
                  <a:ea typeface="Calibri"/>
                  <a:cs typeface="Calibri"/>
                  <a:sym typeface="Calibri"/>
                </a:rPr>
                <a:t> </a:t>
              </a:r>
              <a:r>
                <a:rPr lang="pl-PL" sz="1800" dirty="0" err="1">
                  <a:solidFill>
                    <a:schemeClr val="lt1"/>
                  </a:solidFill>
                  <a:latin typeface="Calibri"/>
                  <a:ea typeface="Calibri"/>
                  <a:cs typeface="Calibri"/>
                  <a:sym typeface="Calibri"/>
                </a:rPr>
                <a:t>qualified</a:t>
              </a:r>
              <a:r>
                <a:rPr lang="pl-PL" sz="1800" dirty="0">
                  <a:solidFill>
                    <a:schemeClr val="lt1"/>
                  </a:solidFill>
                  <a:latin typeface="Calibri"/>
                  <a:ea typeface="Calibri"/>
                  <a:cs typeface="Calibri"/>
                  <a:sym typeface="Calibri"/>
                </a:rPr>
                <a:t> for the </a:t>
              </a:r>
              <a:r>
                <a:rPr lang="pl-PL" sz="1800" dirty="0" err="1">
                  <a:solidFill>
                    <a:schemeClr val="lt1"/>
                  </a:solidFill>
                  <a:latin typeface="Calibri"/>
                  <a:ea typeface="Calibri"/>
                  <a:cs typeface="Calibri"/>
                  <a:sym typeface="Calibri"/>
                </a:rPr>
                <a:t>Programme</a:t>
              </a:r>
              <a:r>
                <a:rPr lang="pl-PL" sz="1800" dirty="0">
                  <a:solidFill>
                    <a:schemeClr val="lt1"/>
                  </a:solidFill>
                  <a:latin typeface="Calibri"/>
                  <a:ea typeface="Calibri"/>
                  <a:cs typeface="Calibri"/>
                  <a:sym typeface="Calibri"/>
                </a:rPr>
                <a:t> </a:t>
              </a:r>
              <a:r>
                <a:rPr lang="pl-PL" sz="1800" dirty="0" err="1">
                  <a:solidFill>
                    <a:schemeClr val="lt1"/>
                  </a:solidFill>
                  <a:latin typeface="Calibri"/>
                  <a:ea typeface="Calibri"/>
                  <a:cs typeface="Calibri"/>
                  <a:sym typeface="Calibri"/>
                </a:rPr>
                <a:t>depends</a:t>
              </a:r>
              <a:r>
                <a:rPr lang="pl-PL" sz="1800" dirty="0">
                  <a:solidFill>
                    <a:schemeClr val="lt1"/>
                  </a:solidFill>
                  <a:latin typeface="Calibri"/>
                  <a:ea typeface="Calibri"/>
                  <a:cs typeface="Calibri"/>
                  <a:sym typeface="Calibri"/>
                </a:rPr>
                <a:t> on the </a:t>
              </a:r>
              <a:r>
                <a:rPr lang="pl-PL" sz="1800" dirty="0" err="1">
                  <a:solidFill>
                    <a:schemeClr val="lt1"/>
                  </a:solidFill>
                  <a:latin typeface="Calibri"/>
                  <a:ea typeface="Calibri"/>
                  <a:cs typeface="Calibri"/>
                  <a:sym typeface="Calibri"/>
                </a:rPr>
                <a:t>amount</a:t>
              </a:r>
              <a:r>
                <a:rPr lang="pl-PL" sz="1800" dirty="0">
                  <a:solidFill>
                    <a:schemeClr val="lt1"/>
                  </a:solidFill>
                  <a:latin typeface="Calibri"/>
                  <a:ea typeface="Calibri"/>
                  <a:cs typeface="Calibri"/>
                  <a:sym typeface="Calibri"/>
                </a:rPr>
                <a:t> of </a:t>
              </a:r>
              <a:r>
                <a:rPr lang="pl-PL" sz="1800" dirty="0" err="1">
                  <a:solidFill>
                    <a:schemeClr val="lt1"/>
                  </a:solidFill>
                  <a:latin typeface="Calibri"/>
                  <a:ea typeface="Calibri"/>
                  <a:cs typeface="Calibri"/>
                  <a:sym typeface="Calibri"/>
                </a:rPr>
                <a:t>funding</a:t>
              </a:r>
              <a:r>
                <a:rPr lang="pl-PL" sz="1800" dirty="0">
                  <a:solidFill>
                    <a:schemeClr val="lt1"/>
                  </a:solidFill>
                  <a:latin typeface="Calibri"/>
                  <a:ea typeface="Calibri"/>
                  <a:cs typeface="Calibri"/>
                  <a:sym typeface="Calibri"/>
                </a:rPr>
                <a:t> </a:t>
              </a:r>
              <a:r>
                <a:rPr lang="pl-PL" sz="1800" dirty="0" err="1">
                  <a:solidFill>
                    <a:schemeClr val="lt1"/>
                  </a:solidFill>
                  <a:latin typeface="Calibri"/>
                  <a:ea typeface="Calibri"/>
                  <a:cs typeface="Calibri"/>
                  <a:sym typeface="Calibri"/>
                </a:rPr>
                <a:t>granted</a:t>
              </a:r>
              <a:r>
                <a:rPr lang="pl-PL" sz="1800" dirty="0">
                  <a:solidFill>
                    <a:schemeClr val="lt1"/>
                  </a:solidFill>
                  <a:latin typeface="Calibri"/>
                  <a:ea typeface="Calibri"/>
                  <a:cs typeface="Calibri"/>
                  <a:sym typeface="Calibri"/>
                </a:rPr>
                <a:t> in a </a:t>
              </a:r>
              <a:r>
                <a:rPr lang="pl-PL" sz="1800" dirty="0" err="1">
                  <a:solidFill>
                    <a:schemeClr val="lt1"/>
                  </a:solidFill>
                  <a:latin typeface="Calibri"/>
                  <a:ea typeface="Calibri"/>
                  <a:cs typeface="Calibri"/>
                  <a:sym typeface="Calibri"/>
                </a:rPr>
                <a:t>given</a:t>
              </a:r>
              <a:r>
                <a:rPr lang="pl-PL" sz="1800" dirty="0">
                  <a:solidFill>
                    <a:schemeClr val="lt1"/>
                  </a:solidFill>
                  <a:latin typeface="Calibri"/>
                  <a:ea typeface="Calibri"/>
                  <a:cs typeface="Calibri"/>
                  <a:sym typeface="Calibri"/>
                </a:rPr>
                <a:t> </a:t>
              </a:r>
              <a:r>
                <a:rPr lang="pl-PL" sz="1800" dirty="0" err="1">
                  <a:solidFill>
                    <a:schemeClr val="lt1"/>
                  </a:solidFill>
                  <a:latin typeface="Calibri"/>
                  <a:ea typeface="Calibri"/>
                  <a:cs typeface="Calibri"/>
                  <a:sym typeface="Calibri"/>
                </a:rPr>
                <a:t>year</a:t>
              </a:r>
              <a:r>
                <a:rPr lang="pl-PL" sz="1800" dirty="0">
                  <a:solidFill>
                    <a:schemeClr val="lt1"/>
                  </a:solidFill>
                  <a:latin typeface="Calibri"/>
                  <a:ea typeface="Calibri"/>
                  <a:cs typeface="Calibri"/>
                  <a:sym typeface="Calibri"/>
                </a:rPr>
                <a:t> by the </a:t>
              </a:r>
              <a:r>
                <a:rPr lang="pl-PL" sz="1800" dirty="0" err="1">
                  <a:solidFill>
                    <a:schemeClr val="lt1"/>
                  </a:solidFill>
                  <a:latin typeface="Calibri"/>
                  <a:ea typeface="Calibri"/>
                  <a:cs typeface="Calibri"/>
                  <a:sym typeface="Calibri"/>
                </a:rPr>
                <a:t>National</a:t>
              </a:r>
              <a:r>
                <a:rPr lang="pl-PL" sz="1800" dirty="0">
                  <a:solidFill>
                    <a:schemeClr val="lt1"/>
                  </a:solidFill>
                  <a:latin typeface="Calibri"/>
                  <a:ea typeface="Calibri"/>
                  <a:cs typeface="Calibri"/>
                  <a:sym typeface="Calibri"/>
                </a:rPr>
                <a:t> </a:t>
              </a:r>
              <a:r>
                <a:rPr lang="pl-PL" sz="1800" dirty="0" err="1">
                  <a:solidFill>
                    <a:schemeClr val="lt1"/>
                  </a:solidFill>
                  <a:latin typeface="Calibri"/>
                  <a:ea typeface="Calibri"/>
                  <a:cs typeface="Calibri"/>
                  <a:sym typeface="Calibri"/>
                </a:rPr>
                <a:t>Agency</a:t>
              </a:r>
              <a:r>
                <a:rPr lang="pl-PL" sz="1800" dirty="0">
                  <a:solidFill>
                    <a:schemeClr val="lt1"/>
                  </a:solidFill>
                  <a:latin typeface="Calibri"/>
                  <a:ea typeface="Calibri"/>
                  <a:cs typeface="Calibri"/>
                  <a:sym typeface="Calibri"/>
                </a:rPr>
                <a:t> of the </a:t>
              </a:r>
              <a:r>
                <a:rPr lang="pl-PL" sz="1800" b="0" i="0" u="none" strike="noStrike" cap="none" dirty="0">
                  <a:solidFill>
                    <a:schemeClr val="lt1"/>
                  </a:solidFill>
                  <a:latin typeface="Calibri"/>
                  <a:ea typeface="Calibri"/>
                  <a:cs typeface="Calibri"/>
                  <a:sym typeface="Calibri"/>
                </a:rPr>
                <a:t>Erasmus+ </a:t>
              </a:r>
              <a:r>
                <a:rPr lang="pl-PL" sz="1800" b="0" i="0" u="none" strike="noStrike" cap="none" dirty="0" err="1">
                  <a:solidFill>
                    <a:schemeClr val="lt1"/>
                  </a:solidFill>
                  <a:latin typeface="Calibri"/>
                  <a:ea typeface="Calibri"/>
                  <a:cs typeface="Calibri"/>
                  <a:sym typeface="Calibri"/>
                </a:rPr>
                <a:t>Programme</a:t>
              </a:r>
              <a:r>
                <a:rPr lang="pl-PL" sz="1800" b="0" i="0" u="none" strike="noStrike" cap="none" dirty="0">
                  <a:solidFill>
                    <a:schemeClr val="lt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grpSp>
      <p:pic>
        <p:nvPicPr>
          <p:cNvPr id="10" name="Picture 2" descr="https://ci3.googleusercontent.com/mail-sig/AIorK4w5zfA6nSi5BD-pCM5XXme7JQf64gsqA_L7gOmsYoXFYHMqNHvY1_GU9gLgUDOLa8IoIdpCEdZj1FEi">
            <a:extLst>
              <a:ext uri="{FF2B5EF4-FFF2-40B4-BE49-F238E27FC236}">
                <a16:creationId xmlns:a16="http://schemas.microsoft.com/office/drawing/2014/main" id="{1373285A-87B0-4460-81BA-2D5EE01D6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3"/>
          <p:cNvSpPr/>
          <p:nvPr/>
        </p:nvSpPr>
        <p:spPr>
          <a:xfrm flipH="1">
            <a:off x="0" y="4509120"/>
            <a:ext cx="2470920" cy="234888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326" name="Google Shape;326;p23"/>
          <p:cNvPicPr preferRelativeResize="0"/>
          <p:nvPr/>
        </p:nvPicPr>
        <p:blipFill rotWithShape="1">
          <a:blip r:embed="rId3">
            <a:alphaModFix/>
          </a:blip>
          <a:srcRect/>
          <a:stretch/>
        </p:blipFill>
        <p:spPr>
          <a:xfrm>
            <a:off x="711" y="0"/>
            <a:ext cx="2470209" cy="4509119"/>
          </a:xfrm>
          <a:prstGeom prst="rect">
            <a:avLst/>
          </a:prstGeom>
          <a:noFill/>
          <a:ln>
            <a:noFill/>
          </a:ln>
        </p:spPr>
      </p:pic>
      <p:pic>
        <p:nvPicPr>
          <p:cNvPr id="327" name="Google Shape;327;p23"/>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328" name="Google Shape;328;p23"/>
          <p:cNvSpPr txBox="1">
            <a:spLocks noGrp="1"/>
          </p:cNvSpPr>
          <p:nvPr>
            <p:ph type="body" idx="1"/>
          </p:nvPr>
        </p:nvSpPr>
        <p:spPr>
          <a:xfrm>
            <a:off x="2771775" y="1143000"/>
            <a:ext cx="8915400" cy="5099050"/>
          </a:xfrm>
          <a:prstGeom prst="rect">
            <a:avLst/>
          </a:prstGeom>
          <a:noFill/>
          <a:ln>
            <a:noFill/>
          </a:ln>
        </p:spPr>
        <p:txBody>
          <a:bodyPr spcFirstLastPara="1" wrap="square" lIns="91425" tIns="45700" rIns="91425" bIns="45700" anchor="t" anchorCtr="0">
            <a:normAutofit/>
          </a:bodyPr>
          <a:lstStyle/>
          <a:p>
            <a:pPr lvl="0" indent="-457200" algn="just" rtl="0">
              <a:lnSpc>
                <a:spcPct val="100000"/>
              </a:lnSpc>
              <a:spcBef>
                <a:spcPts val="0"/>
              </a:spcBef>
              <a:spcAft>
                <a:spcPts val="0"/>
              </a:spcAft>
              <a:buClr>
                <a:schemeClr val="accent2"/>
              </a:buClr>
              <a:buSzPts val="2600"/>
              <a:buFont typeface="Wingdings" panose="05000000000000000000" pitchFamily="2" charset="2"/>
              <a:buChar char="§"/>
            </a:pPr>
            <a:r>
              <a:rPr lang="pl-PL" sz="2000" dirty="0" err="1">
                <a:solidFill>
                  <a:srgbClr val="000000"/>
                </a:solidFill>
                <a:latin typeface="Calibri"/>
                <a:ea typeface="Calibri"/>
                <a:cs typeface="Calibri"/>
                <a:sym typeface="Calibri"/>
              </a:rPr>
              <a:t>check</a:t>
            </a:r>
            <a:r>
              <a:rPr lang="pl-PL" sz="2000" dirty="0">
                <a:solidFill>
                  <a:srgbClr val="000000"/>
                </a:solidFill>
                <a:latin typeface="Calibri"/>
                <a:ea typeface="Calibri"/>
                <a:cs typeface="Calibri"/>
                <a:sym typeface="Calibri"/>
              </a:rPr>
              <a:t> the </a:t>
            </a:r>
            <a:r>
              <a:rPr lang="pl-PL" sz="2000" dirty="0" err="1">
                <a:solidFill>
                  <a:srgbClr val="000000"/>
                </a:solidFill>
                <a:latin typeface="Calibri"/>
                <a:ea typeface="Calibri"/>
                <a:cs typeface="Calibri"/>
                <a:sym typeface="Calibri"/>
              </a:rPr>
              <a:t>information</a:t>
            </a:r>
            <a:r>
              <a:rPr lang="pl-PL" sz="2000" dirty="0">
                <a:solidFill>
                  <a:srgbClr val="000000"/>
                </a:solidFill>
                <a:latin typeface="Calibri"/>
                <a:ea typeface="Calibri"/>
                <a:cs typeface="Calibri"/>
                <a:sym typeface="Calibri"/>
              </a:rPr>
              <a:t> on the </a:t>
            </a:r>
            <a:r>
              <a:rPr lang="pl-PL" sz="2000" dirty="0" err="1">
                <a:solidFill>
                  <a:srgbClr val="000000"/>
                </a:solidFill>
                <a:latin typeface="Calibri"/>
                <a:ea typeface="Calibri"/>
                <a:cs typeface="Calibri"/>
                <a:sym typeface="Calibri"/>
              </a:rPr>
              <a:t>website</a:t>
            </a:r>
            <a:r>
              <a:rPr lang="pl-PL" sz="2000" dirty="0">
                <a:solidFill>
                  <a:srgbClr val="000000"/>
                </a:solidFill>
                <a:latin typeface="Calibri"/>
                <a:ea typeface="Calibri"/>
                <a:cs typeface="Calibri"/>
                <a:sym typeface="Calibri"/>
              </a:rPr>
              <a:t> of the International Relations Office – </a:t>
            </a:r>
            <a:r>
              <a:rPr lang="pl-PL" sz="2000" dirty="0" err="1">
                <a:solidFill>
                  <a:srgbClr val="000000"/>
                </a:solidFill>
                <a:latin typeface="Calibri"/>
                <a:ea typeface="Calibri"/>
                <a:cs typeface="Calibri"/>
                <a:sym typeface="Calibri"/>
              </a:rPr>
              <a:t>traineeship</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offers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are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published</a:t>
            </a:r>
            <a:r>
              <a:rPr lang="pl-PL" sz="2000" dirty="0">
                <a:solidFill>
                  <a:srgbClr val="000000"/>
                </a:solidFill>
                <a:latin typeface="Calibri"/>
                <a:ea typeface="Calibri"/>
                <a:cs typeface="Calibri"/>
                <a:sym typeface="Calibri"/>
              </a:rPr>
              <a:t> in the news</a:t>
            </a:r>
            <a:endParaRPr lang="pl-PL" dirty="0"/>
          </a:p>
          <a:p>
            <a:pPr lvl="0" indent="-457200" algn="just" rtl="0">
              <a:lnSpc>
                <a:spcPct val="100000"/>
              </a:lnSpc>
              <a:spcBef>
                <a:spcPts val="0"/>
              </a:spcBef>
              <a:spcAft>
                <a:spcPts val="0"/>
              </a:spcAft>
              <a:buClr>
                <a:schemeClr val="accent2"/>
              </a:buClr>
              <a:buSzPts val="2600"/>
              <a:buFont typeface="Wingdings" panose="05000000000000000000" pitchFamily="2" charset="2"/>
              <a:buChar char="§"/>
            </a:pPr>
            <a:endParaRPr lang="pl-PL" sz="2000" dirty="0">
              <a:solidFill>
                <a:srgbClr val="000000"/>
              </a:solidFill>
              <a:latin typeface="Calibri"/>
              <a:ea typeface="Calibri"/>
              <a:cs typeface="Calibri"/>
              <a:sym typeface="Calibri"/>
            </a:endParaRPr>
          </a:p>
          <a:p>
            <a:pPr lvl="0" indent="-457200" algn="just" rtl="0">
              <a:lnSpc>
                <a:spcPct val="100000"/>
              </a:lnSpc>
              <a:spcBef>
                <a:spcPts val="0"/>
              </a:spcBef>
              <a:spcAft>
                <a:spcPts val="0"/>
              </a:spcAft>
              <a:buClr>
                <a:schemeClr val="accent2"/>
              </a:buClr>
              <a:buSzPts val="2600"/>
              <a:buFont typeface="Wingdings" panose="05000000000000000000" pitchFamily="2" charset="2"/>
              <a:buChar char="§"/>
            </a:pPr>
            <a:r>
              <a:rPr lang="pl-PL" sz="2000" dirty="0" err="1">
                <a:solidFill>
                  <a:srgbClr val="000000"/>
                </a:solidFill>
                <a:latin typeface="Calibri"/>
                <a:ea typeface="Calibri"/>
                <a:cs typeface="Calibri"/>
                <a:sym typeface="Calibri"/>
              </a:rPr>
              <a:t>use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personal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contacts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international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trips</a:t>
            </a:r>
            <a:r>
              <a:rPr lang="pl-PL" sz="2000" dirty="0">
                <a:solidFill>
                  <a:srgbClr val="000000"/>
                </a:solidFill>
                <a:latin typeface="Calibri"/>
                <a:ea typeface="Calibri"/>
                <a:cs typeface="Calibri"/>
                <a:sym typeface="Calibri"/>
              </a:rPr>
              <a:t>, Erasmus+ studies)</a:t>
            </a:r>
            <a:endParaRPr lang="pl-PL" dirty="0"/>
          </a:p>
          <a:p>
            <a:pPr lvl="0" indent="-457200" algn="just" rtl="0">
              <a:lnSpc>
                <a:spcPct val="100000"/>
              </a:lnSpc>
              <a:spcBef>
                <a:spcPts val="0"/>
              </a:spcBef>
              <a:spcAft>
                <a:spcPts val="0"/>
              </a:spcAft>
              <a:buClr>
                <a:schemeClr val="accent2"/>
              </a:buClr>
              <a:buSzPts val="2600"/>
              <a:buFont typeface="Wingdings" panose="05000000000000000000" pitchFamily="2" charset="2"/>
              <a:buChar char="§"/>
            </a:pPr>
            <a:endParaRPr lang="pl-PL" sz="2000" dirty="0">
              <a:solidFill>
                <a:srgbClr val="000000"/>
              </a:solidFill>
              <a:latin typeface="Calibri"/>
              <a:ea typeface="Calibri"/>
              <a:cs typeface="Calibri"/>
              <a:sym typeface="Calibri"/>
            </a:endParaRPr>
          </a:p>
          <a:p>
            <a:pPr lvl="0" indent="-457200" algn="just" rtl="0">
              <a:lnSpc>
                <a:spcPct val="100000"/>
              </a:lnSpc>
              <a:spcBef>
                <a:spcPts val="0"/>
              </a:spcBef>
              <a:spcAft>
                <a:spcPts val="0"/>
              </a:spcAft>
              <a:buClr>
                <a:schemeClr val="accent2"/>
              </a:buClr>
              <a:buSzPts val="2600"/>
              <a:buFont typeface="Wingdings" panose="05000000000000000000" pitchFamily="2" charset="2"/>
              <a:buChar char="§"/>
            </a:pPr>
            <a:r>
              <a:rPr lang="pl-PL" sz="2000" dirty="0" err="1">
                <a:solidFill>
                  <a:srgbClr val="000000"/>
                </a:solidFill>
                <a:latin typeface="Calibri"/>
                <a:ea typeface="Calibri"/>
                <a:cs typeface="Calibri"/>
                <a:sym typeface="Calibri"/>
              </a:rPr>
              <a:t>visit</a:t>
            </a:r>
            <a:r>
              <a:rPr lang="pl-PL" sz="2000" dirty="0">
                <a:solidFill>
                  <a:srgbClr val="000000"/>
                </a:solidFill>
                <a:latin typeface="Calibri"/>
                <a:ea typeface="Calibri"/>
                <a:cs typeface="Calibri"/>
                <a:sym typeface="Calibri"/>
              </a:rPr>
              <a:t> the </a:t>
            </a:r>
            <a:r>
              <a:rPr lang="pl-PL" sz="2000" dirty="0" err="1">
                <a:solidFill>
                  <a:srgbClr val="000000"/>
                </a:solidFill>
                <a:latin typeface="Calibri"/>
                <a:ea typeface="Calibri"/>
                <a:cs typeface="Calibri"/>
                <a:sym typeface="Calibri"/>
              </a:rPr>
              <a:t>websites</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large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companies</a:t>
            </a:r>
            <a:r>
              <a:rPr lang="pl-PL" sz="2000" dirty="0">
                <a:solidFill>
                  <a:srgbClr val="000000"/>
                </a:solidFill>
                <a:latin typeface="Calibri"/>
                <a:ea typeface="Calibri"/>
                <a:cs typeface="Calibri"/>
                <a:sym typeface="Calibri"/>
              </a:rPr>
              <a:t> and </a:t>
            </a:r>
            <a:r>
              <a:rPr lang="pl-PL" sz="2000" dirty="0" err="1">
                <a:solidFill>
                  <a:srgbClr val="000000"/>
                </a:solidFill>
                <a:latin typeface="Calibri"/>
                <a:ea typeface="Calibri"/>
                <a:cs typeface="Calibri"/>
                <a:sym typeface="Calibri"/>
              </a:rPr>
              <a:t>international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concerns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e.g</a:t>
            </a:r>
            <a:r>
              <a:rPr lang="pl-PL" sz="2000" dirty="0">
                <a:solidFill>
                  <a:srgbClr val="000000"/>
                </a:solidFill>
                <a:latin typeface="Calibri"/>
                <a:ea typeface="Calibri"/>
                <a:cs typeface="Calibri"/>
                <a:sym typeface="Calibri"/>
              </a:rPr>
              <a:t>. Philips, Siemens</a:t>
            </a:r>
            <a:endParaRPr lang="pl-PL" dirty="0"/>
          </a:p>
          <a:p>
            <a:pPr lvl="0" indent="-457200" algn="just" rtl="0">
              <a:lnSpc>
                <a:spcPct val="100000"/>
              </a:lnSpc>
              <a:spcBef>
                <a:spcPts val="0"/>
              </a:spcBef>
              <a:spcAft>
                <a:spcPts val="0"/>
              </a:spcAft>
              <a:buClr>
                <a:schemeClr val="accent2"/>
              </a:buClr>
              <a:buSzPts val="2600"/>
              <a:buFont typeface="Wingdings" panose="05000000000000000000" pitchFamily="2" charset="2"/>
              <a:buChar char="§"/>
            </a:pPr>
            <a:endParaRPr lang="pl-PL" sz="2000" dirty="0">
              <a:solidFill>
                <a:srgbClr val="000000"/>
              </a:solidFill>
              <a:latin typeface="Calibri"/>
              <a:ea typeface="Calibri"/>
              <a:cs typeface="Calibri"/>
              <a:sym typeface="Calibri"/>
            </a:endParaRPr>
          </a:p>
          <a:p>
            <a:pPr lvl="0" indent="-457200" algn="just" rtl="0">
              <a:lnSpc>
                <a:spcPct val="100000"/>
              </a:lnSpc>
              <a:spcBef>
                <a:spcPts val="0"/>
              </a:spcBef>
              <a:spcAft>
                <a:spcPts val="0"/>
              </a:spcAft>
              <a:buClr>
                <a:schemeClr val="accent2"/>
              </a:buClr>
              <a:buSzPts val="2600"/>
              <a:buFont typeface="Wingdings" panose="05000000000000000000" pitchFamily="2" charset="2"/>
              <a:buChar char="§"/>
            </a:pPr>
            <a:r>
              <a:rPr lang="pl-PL" sz="2000" dirty="0" err="1">
                <a:solidFill>
                  <a:srgbClr val="000000"/>
                </a:solidFill>
                <a:latin typeface="Calibri"/>
                <a:ea typeface="Calibri"/>
                <a:cs typeface="Calibri"/>
                <a:sym typeface="Calibri"/>
              </a:rPr>
              <a:t>ask</a:t>
            </a:r>
            <a:r>
              <a:rPr lang="pl-PL" sz="2000" dirty="0">
                <a:solidFill>
                  <a:srgbClr val="000000"/>
                </a:solidFill>
                <a:latin typeface="Calibri"/>
                <a:ea typeface="Calibri"/>
                <a:cs typeface="Calibri"/>
                <a:sym typeface="Calibri"/>
              </a:rPr>
              <a:t> for </a:t>
            </a:r>
            <a:r>
              <a:rPr lang="pl-PL" sz="2000" dirty="0" err="1">
                <a:solidFill>
                  <a:srgbClr val="000000"/>
                </a:solidFill>
                <a:latin typeface="Calibri"/>
                <a:ea typeface="Calibri"/>
                <a:cs typeface="Calibri"/>
                <a:sym typeface="Calibri"/>
              </a:rPr>
              <a:t>help</a:t>
            </a:r>
            <a:r>
              <a:rPr lang="pl-PL" sz="2000" dirty="0">
                <a:solidFill>
                  <a:srgbClr val="000000"/>
                </a:solidFill>
                <a:latin typeface="Calibri"/>
                <a:ea typeface="Calibri"/>
                <a:cs typeface="Calibri"/>
                <a:sym typeface="Calibri"/>
              </a:rPr>
              <a:t> from </a:t>
            </a:r>
            <a:r>
              <a:rPr lang="pl-PL" sz="2000" dirty="0" err="1">
                <a:solidFill>
                  <a:srgbClr val="000000"/>
                </a:solidFill>
                <a:latin typeface="Calibri"/>
                <a:ea typeface="Calibri"/>
                <a:cs typeface="Calibri"/>
                <a:sym typeface="Calibri"/>
              </a:rPr>
              <a:t>lecturers</a:t>
            </a:r>
            <a:r>
              <a:rPr lang="pl-PL" sz="2000" dirty="0">
                <a:solidFill>
                  <a:srgbClr val="000000"/>
                </a:solidFill>
                <a:latin typeface="Calibri"/>
                <a:ea typeface="Calibri"/>
                <a:cs typeface="Calibri"/>
                <a:sym typeface="Calibri"/>
              </a:rPr>
              <a:t>/</a:t>
            </a:r>
            <a:r>
              <a:rPr lang="pl-PL" sz="2000" dirty="0" err="1">
                <a:solidFill>
                  <a:srgbClr val="000000"/>
                </a:solidFill>
                <a:latin typeface="Calibri"/>
                <a:ea typeface="Calibri"/>
                <a:cs typeface="Calibri"/>
                <a:sym typeface="Calibri"/>
              </a:rPr>
              <a:t>promoters</a:t>
            </a:r>
            <a:endParaRPr lang="pl-PL" dirty="0"/>
          </a:p>
          <a:p>
            <a:pPr lvl="0" indent="-457200" algn="just" rtl="0">
              <a:lnSpc>
                <a:spcPct val="100000"/>
              </a:lnSpc>
              <a:spcBef>
                <a:spcPts val="0"/>
              </a:spcBef>
              <a:spcAft>
                <a:spcPts val="0"/>
              </a:spcAft>
              <a:buClr>
                <a:schemeClr val="accent2"/>
              </a:buClr>
              <a:buSzPts val="2600"/>
              <a:buFont typeface="Wingdings" panose="05000000000000000000" pitchFamily="2" charset="2"/>
              <a:buChar char="§"/>
            </a:pPr>
            <a:endParaRPr lang="pl-PL" sz="2000" dirty="0">
              <a:solidFill>
                <a:srgbClr val="000000"/>
              </a:solidFill>
              <a:latin typeface="Calibri"/>
              <a:ea typeface="Calibri"/>
              <a:cs typeface="Calibri"/>
              <a:sym typeface="Calibri"/>
            </a:endParaRPr>
          </a:p>
          <a:p>
            <a:pPr lvl="0" indent="-457200" algn="just" rtl="0">
              <a:lnSpc>
                <a:spcPct val="100000"/>
              </a:lnSpc>
              <a:spcBef>
                <a:spcPts val="0"/>
              </a:spcBef>
              <a:spcAft>
                <a:spcPts val="0"/>
              </a:spcAft>
              <a:buClr>
                <a:schemeClr val="accent2"/>
              </a:buClr>
              <a:buSzPts val="2600"/>
              <a:buFont typeface="Wingdings" panose="05000000000000000000" pitchFamily="2" charset="2"/>
              <a:buChar char="§"/>
            </a:pPr>
            <a:r>
              <a:rPr lang="pl-PL" sz="2000" dirty="0" err="1">
                <a:solidFill>
                  <a:srgbClr val="000000"/>
                </a:solidFill>
                <a:latin typeface="Calibri"/>
                <a:ea typeface="Calibri"/>
                <a:cs typeface="Calibri"/>
                <a:sym typeface="Calibri"/>
              </a:rPr>
              <a:t>ask</a:t>
            </a:r>
            <a:r>
              <a:rPr lang="pl-PL" sz="2000" dirty="0">
                <a:solidFill>
                  <a:srgbClr val="000000"/>
                </a:solidFill>
                <a:latin typeface="Calibri"/>
                <a:ea typeface="Calibri"/>
                <a:cs typeface="Calibri"/>
                <a:sym typeface="Calibri"/>
              </a:rPr>
              <a:t> family and </a:t>
            </a:r>
            <a:r>
              <a:rPr lang="pl-PL" sz="2000" dirty="0" err="1">
                <a:solidFill>
                  <a:srgbClr val="000000"/>
                </a:solidFill>
                <a:latin typeface="Calibri"/>
                <a:ea typeface="Calibri"/>
                <a:cs typeface="Calibri"/>
                <a:sym typeface="Calibri"/>
              </a:rPr>
              <a:t>friends</a:t>
            </a:r>
            <a:endParaRPr dirty="0"/>
          </a:p>
          <a:p>
            <a:pPr marL="0" lvl="0" indent="0" algn="just" rtl="0">
              <a:lnSpc>
                <a:spcPct val="100000"/>
              </a:lnSpc>
              <a:spcBef>
                <a:spcPts val="0"/>
              </a:spcBef>
              <a:spcAft>
                <a:spcPts val="0"/>
              </a:spcAft>
              <a:buClr>
                <a:srgbClr val="000000"/>
              </a:buClr>
              <a:buSzPts val="2600"/>
              <a:buNone/>
            </a:pPr>
            <a:endParaRPr sz="2000" dirty="0">
              <a:solidFill>
                <a:srgbClr val="000000"/>
              </a:solidFill>
              <a:latin typeface="Calibri"/>
              <a:ea typeface="Calibri"/>
              <a:cs typeface="Calibri"/>
              <a:sym typeface="Calibri"/>
            </a:endParaRPr>
          </a:p>
        </p:txBody>
      </p:sp>
      <p:sp>
        <p:nvSpPr>
          <p:cNvPr id="329" name="Google Shape;329;p23"/>
          <p:cNvSpPr/>
          <p:nvPr/>
        </p:nvSpPr>
        <p:spPr>
          <a:xfrm>
            <a:off x="2771775" y="152275"/>
            <a:ext cx="76113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868A8"/>
              </a:buClr>
              <a:buSzPts val="3200"/>
              <a:buFont typeface="Audiowide"/>
              <a:buNone/>
            </a:pPr>
            <a:r>
              <a:rPr lang="pl-PL" sz="3200" b="1" dirty="0">
                <a:solidFill>
                  <a:srgbClr val="4868A8"/>
                </a:solidFill>
                <a:latin typeface="Calibri" panose="020F0502020204030204" pitchFamily="34" charset="0"/>
                <a:ea typeface="Audiowide"/>
                <a:cs typeface="Calibri" panose="020F0502020204030204" pitchFamily="34" charset="0"/>
                <a:sym typeface="Audiowide"/>
              </a:rPr>
              <a:t>How to </a:t>
            </a:r>
            <a:r>
              <a:rPr lang="pl-PL" sz="3200" b="1" dirty="0" err="1">
                <a:solidFill>
                  <a:srgbClr val="4868A8"/>
                </a:solidFill>
                <a:latin typeface="Calibri" panose="020F0502020204030204" pitchFamily="34" charset="0"/>
                <a:ea typeface="Audiowide"/>
                <a:cs typeface="Calibri" panose="020F0502020204030204" pitchFamily="34" charset="0"/>
                <a:sym typeface="Audiowide"/>
              </a:rPr>
              <a:t>find</a:t>
            </a:r>
            <a:r>
              <a:rPr lang="pl-PL" sz="3200" b="1" dirty="0">
                <a:solidFill>
                  <a:srgbClr val="4868A8"/>
                </a:solidFill>
                <a:latin typeface="Calibri" panose="020F0502020204030204" pitchFamily="34" charset="0"/>
                <a:ea typeface="Audiowide"/>
                <a:cs typeface="Calibri" panose="020F0502020204030204" pitchFamily="34" charset="0"/>
                <a:sym typeface="Audiowide"/>
              </a:rPr>
              <a:t> a </a:t>
            </a:r>
            <a:r>
              <a:rPr lang="pl-PL" sz="3200" b="1" dirty="0" err="1">
                <a:solidFill>
                  <a:srgbClr val="4868A8"/>
                </a:solidFill>
                <a:latin typeface="Calibri" panose="020F0502020204030204" pitchFamily="34" charset="0"/>
                <a:ea typeface="Audiowide"/>
                <a:cs typeface="Calibri" panose="020F0502020204030204" pitchFamily="34" charset="0"/>
                <a:sym typeface="Audiowide"/>
              </a:rPr>
              <a:t>traineeship</a:t>
            </a:r>
            <a:r>
              <a:rPr lang="pl-PL" sz="3200" b="1" i="0" u="none" strike="noStrike" cap="none" dirty="0">
                <a:solidFill>
                  <a:srgbClr val="4868A8"/>
                </a:solidFill>
                <a:latin typeface="Calibri" panose="020F0502020204030204" pitchFamily="34" charset="0"/>
                <a:ea typeface="Audiowide"/>
                <a:cs typeface="Calibri" panose="020F0502020204030204" pitchFamily="34" charset="0"/>
                <a:sym typeface="Audiowide"/>
              </a:rPr>
              <a:t>?</a:t>
            </a:r>
            <a:endParaRPr sz="3200" b="0" i="0" u="none" strike="noStrike" cap="none" dirty="0">
              <a:solidFill>
                <a:srgbClr val="4868A8"/>
              </a:solidFill>
              <a:latin typeface="Calibri" panose="020F0502020204030204" pitchFamily="34" charset="0"/>
              <a:ea typeface="Audiowide"/>
              <a:cs typeface="Calibri" panose="020F0502020204030204" pitchFamily="34" charset="0"/>
              <a:sym typeface="Audiowide"/>
            </a:endParaRPr>
          </a:p>
        </p:txBody>
      </p:sp>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C7366B12-652A-4D9E-974C-65F63939E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4"/>
          <p:cNvSpPr txBox="1">
            <a:spLocks noGrp="1"/>
          </p:cNvSpPr>
          <p:nvPr>
            <p:ph type="body" idx="1"/>
          </p:nvPr>
        </p:nvSpPr>
        <p:spPr>
          <a:xfrm>
            <a:off x="2771775" y="1143000"/>
            <a:ext cx="8915400" cy="5099050"/>
          </a:xfrm>
          <a:prstGeom prst="rect">
            <a:avLst/>
          </a:prstGeom>
          <a:noFill/>
          <a:ln>
            <a:noFill/>
          </a:ln>
        </p:spPr>
        <p:txBody>
          <a:bodyPr spcFirstLastPara="1" wrap="square" lIns="91425" tIns="45700" rIns="91425" bIns="45700" anchor="t" anchorCtr="0">
            <a:normAutofit/>
          </a:bodyPr>
          <a:lstStyle/>
          <a:p>
            <a:pPr marL="342900" lvl="0" indent="-342900" algn="just" rtl="0">
              <a:lnSpc>
                <a:spcPct val="100000"/>
              </a:lnSpc>
              <a:spcBef>
                <a:spcPts val="0"/>
              </a:spcBef>
              <a:spcAft>
                <a:spcPts val="0"/>
              </a:spcAft>
              <a:buClr>
                <a:schemeClr val="accent2"/>
              </a:buClr>
              <a:buSzPts val="2600"/>
              <a:buFont typeface="Wingdings" panose="05000000000000000000" pitchFamily="2" charset="2"/>
              <a:buChar char="§"/>
            </a:pPr>
            <a:r>
              <a:rPr lang="pl-PL" sz="2000" dirty="0" err="1">
                <a:solidFill>
                  <a:srgbClr val="000000"/>
                </a:solidFill>
                <a:latin typeface="Calibri"/>
                <a:ea typeface="Calibri"/>
                <a:cs typeface="Calibri"/>
                <a:sym typeface="Calibri"/>
              </a:rPr>
              <a:t>time</a:t>
            </a:r>
            <a:r>
              <a:rPr lang="pl-PL" sz="2000" dirty="0">
                <a:solidFill>
                  <a:srgbClr val="000000"/>
                </a:solidFill>
                <a:latin typeface="Calibri"/>
                <a:ea typeface="Calibri"/>
                <a:cs typeface="Calibri"/>
                <a:sym typeface="Calibri"/>
              </a:rPr>
              <a:t> - do not </a:t>
            </a:r>
            <a:r>
              <a:rPr lang="pl-PL" sz="2000" dirty="0" err="1">
                <a:solidFill>
                  <a:srgbClr val="000000"/>
                </a:solidFill>
                <a:latin typeface="Calibri"/>
                <a:ea typeface="Calibri"/>
                <a:cs typeface="Calibri"/>
                <a:sym typeface="Calibri"/>
              </a:rPr>
              <a:t>put</a:t>
            </a:r>
            <a:r>
              <a:rPr lang="pl-PL" sz="2000" dirty="0">
                <a:solidFill>
                  <a:srgbClr val="000000"/>
                </a:solidFill>
                <a:latin typeface="Calibri"/>
                <a:ea typeface="Calibri"/>
                <a:cs typeface="Calibri"/>
                <a:sym typeface="Calibri"/>
              </a:rPr>
              <a:t> off </a:t>
            </a:r>
            <a:r>
              <a:rPr lang="pl-PL" sz="2000" dirty="0" err="1">
                <a:solidFill>
                  <a:srgbClr val="000000"/>
                </a:solidFill>
                <a:latin typeface="Calibri"/>
                <a:ea typeface="Calibri"/>
                <a:cs typeface="Calibri"/>
                <a:sym typeface="Calibri"/>
              </a:rPr>
              <a:t>looking</a:t>
            </a:r>
            <a:r>
              <a:rPr lang="pl-PL" sz="2000" dirty="0">
                <a:solidFill>
                  <a:srgbClr val="000000"/>
                </a:solidFill>
                <a:latin typeface="Calibri"/>
                <a:ea typeface="Calibri"/>
                <a:cs typeface="Calibri"/>
                <a:sym typeface="Calibri"/>
              </a:rPr>
              <a:t> for a </a:t>
            </a:r>
            <a:r>
              <a:rPr lang="pl-PL" sz="2000" dirty="0" err="1">
                <a:solidFill>
                  <a:srgbClr val="000000"/>
                </a:solidFill>
                <a:latin typeface="Calibri"/>
                <a:ea typeface="Calibri"/>
                <a:cs typeface="Calibri"/>
                <a:sym typeface="Calibri"/>
              </a:rPr>
              <a:t>company</a:t>
            </a:r>
            <a:endParaRPr lang="pl-PL" dirty="0"/>
          </a:p>
          <a:p>
            <a:pPr marL="342900" lvl="0" indent="-342900" algn="just" rtl="0">
              <a:lnSpc>
                <a:spcPct val="100000"/>
              </a:lnSpc>
              <a:spcBef>
                <a:spcPts val="0"/>
              </a:spcBef>
              <a:spcAft>
                <a:spcPts val="0"/>
              </a:spcAft>
              <a:buClr>
                <a:schemeClr val="accent2"/>
              </a:buClr>
              <a:buSzPts val="2600"/>
              <a:buFont typeface="Wingdings" panose="05000000000000000000" pitchFamily="2" charset="2"/>
              <a:buChar char="§"/>
            </a:pPr>
            <a:endParaRPr lang="pl-PL" sz="2000" dirty="0">
              <a:solidFill>
                <a:srgbClr val="000000"/>
              </a:solidFill>
              <a:latin typeface="Calibri"/>
              <a:ea typeface="Calibri"/>
              <a:cs typeface="Calibri"/>
              <a:sym typeface="Calibri"/>
            </a:endParaRPr>
          </a:p>
          <a:p>
            <a:pPr marL="342900" lvl="0" indent="-342900" algn="just" rtl="0">
              <a:lnSpc>
                <a:spcPct val="100000"/>
              </a:lnSpc>
              <a:spcBef>
                <a:spcPts val="0"/>
              </a:spcBef>
              <a:spcAft>
                <a:spcPts val="0"/>
              </a:spcAft>
              <a:buClr>
                <a:schemeClr val="accent2"/>
              </a:buClr>
              <a:buSzPts val="2600"/>
              <a:buFont typeface="Wingdings" panose="05000000000000000000" pitchFamily="2" charset="2"/>
              <a:buChar char="§"/>
            </a:pPr>
            <a:r>
              <a:rPr lang="pl-PL" sz="2000" dirty="0" err="1">
                <a:solidFill>
                  <a:srgbClr val="000000"/>
                </a:solidFill>
                <a:latin typeface="Calibri"/>
                <a:ea typeface="Calibri"/>
                <a:cs typeface="Calibri"/>
                <a:sym typeface="Calibri"/>
              </a:rPr>
              <a:t>carefully</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prepared</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documents</a:t>
            </a:r>
            <a:r>
              <a:rPr lang="pl-PL" sz="2000" dirty="0">
                <a:solidFill>
                  <a:srgbClr val="000000"/>
                </a:solidFill>
                <a:latin typeface="Calibri"/>
                <a:ea typeface="Calibri"/>
                <a:cs typeface="Calibri"/>
                <a:sym typeface="Calibri"/>
              </a:rPr>
              <a:t> (CV and </a:t>
            </a:r>
            <a:r>
              <a:rPr lang="pl-PL" sz="2000" dirty="0" err="1">
                <a:solidFill>
                  <a:srgbClr val="000000"/>
                </a:solidFill>
                <a:latin typeface="Calibri"/>
                <a:ea typeface="Calibri"/>
                <a:cs typeface="Calibri"/>
                <a:sym typeface="Calibri"/>
              </a:rPr>
              <a:t>cover</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letter</a:t>
            </a:r>
            <a:r>
              <a:rPr lang="pl-PL" sz="2000" dirty="0">
                <a:solidFill>
                  <a:srgbClr val="000000"/>
                </a:solidFill>
                <a:latin typeface="Calibri"/>
                <a:ea typeface="Calibri"/>
                <a:cs typeface="Calibri"/>
                <a:sym typeface="Calibri"/>
              </a:rPr>
              <a:t>)</a:t>
            </a:r>
            <a:endParaRPr lang="pl-PL" dirty="0"/>
          </a:p>
          <a:p>
            <a:pPr marL="342900" lvl="0" indent="-342900" algn="just" rtl="0">
              <a:lnSpc>
                <a:spcPct val="100000"/>
              </a:lnSpc>
              <a:spcBef>
                <a:spcPts val="0"/>
              </a:spcBef>
              <a:spcAft>
                <a:spcPts val="0"/>
              </a:spcAft>
              <a:buClr>
                <a:schemeClr val="accent2"/>
              </a:buClr>
              <a:buSzPts val="2600"/>
              <a:buFont typeface="Wingdings" panose="05000000000000000000" pitchFamily="2" charset="2"/>
              <a:buChar char="§"/>
            </a:pPr>
            <a:endParaRPr lang="pl-PL" sz="2000" dirty="0">
              <a:solidFill>
                <a:srgbClr val="000000"/>
              </a:solidFill>
              <a:latin typeface="Calibri"/>
              <a:ea typeface="Calibri"/>
              <a:cs typeface="Calibri"/>
              <a:sym typeface="Calibri"/>
            </a:endParaRPr>
          </a:p>
          <a:p>
            <a:pPr marL="342900" lvl="0" indent="-342900" algn="just" rtl="0">
              <a:lnSpc>
                <a:spcPct val="100000"/>
              </a:lnSpc>
              <a:spcBef>
                <a:spcPts val="0"/>
              </a:spcBef>
              <a:spcAft>
                <a:spcPts val="0"/>
              </a:spcAft>
              <a:buClr>
                <a:schemeClr val="accent2"/>
              </a:buClr>
              <a:buSzPts val="2600"/>
              <a:buFont typeface="Wingdings" panose="05000000000000000000" pitchFamily="2" charset="2"/>
              <a:buChar char="§"/>
            </a:pPr>
            <a:r>
              <a:rPr lang="pl-PL" sz="2000" dirty="0" err="1">
                <a:solidFill>
                  <a:srgbClr val="000000"/>
                </a:solidFill>
                <a:latin typeface="Calibri"/>
                <a:ea typeface="Calibri"/>
                <a:cs typeface="Calibri"/>
                <a:sym typeface="Calibri"/>
              </a:rPr>
              <a:t>direct</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contact</a:t>
            </a:r>
            <a:r>
              <a:rPr lang="pl-PL" sz="2000" dirty="0">
                <a:solidFill>
                  <a:srgbClr val="000000"/>
                </a:solidFill>
                <a:latin typeface="Calibri"/>
                <a:ea typeface="Calibri"/>
                <a:cs typeface="Calibri"/>
                <a:sym typeface="Calibri"/>
              </a:rPr>
              <a:t> with the </a:t>
            </a:r>
            <a:r>
              <a:rPr lang="pl-PL" sz="2000" dirty="0" err="1">
                <a:solidFill>
                  <a:srgbClr val="000000"/>
                </a:solidFill>
                <a:latin typeface="Calibri"/>
                <a:ea typeface="Calibri"/>
                <a:cs typeface="Calibri"/>
                <a:sym typeface="Calibri"/>
              </a:rPr>
              <a:t>company</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arrangements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regarding</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traineeship</a:t>
            </a:r>
            <a:r>
              <a:rPr lang="pl-PL" sz="2000" dirty="0">
                <a:solidFill>
                  <a:srgbClr val="000000"/>
                </a:solidFill>
                <a:latin typeface="Calibri"/>
                <a:ea typeface="Calibri"/>
                <a:cs typeface="Calibri"/>
                <a:sym typeface="Calibri"/>
              </a:rPr>
              <a:t> plan, </a:t>
            </a:r>
            <a:r>
              <a:rPr lang="pl-PL" sz="2000" dirty="0" err="1">
                <a:solidFill>
                  <a:srgbClr val="000000"/>
                </a:solidFill>
                <a:latin typeface="Calibri"/>
                <a:ea typeface="Calibri"/>
                <a:cs typeface="Calibri"/>
                <a:sym typeface="Calibri"/>
              </a:rPr>
              <a:t>traineeship</a:t>
            </a:r>
            <a:r>
              <a:rPr lang="pl-PL" sz="2000" dirty="0">
                <a:solidFill>
                  <a:srgbClr val="000000"/>
                </a:solidFill>
                <a:latin typeface="Calibri"/>
                <a:ea typeface="Calibri"/>
                <a:cs typeface="Calibri"/>
                <a:sym typeface="Calibri"/>
              </a:rPr>
              <a:t> period, </a:t>
            </a:r>
            <a:r>
              <a:rPr lang="pl-PL" sz="2000" dirty="0" err="1">
                <a:solidFill>
                  <a:srgbClr val="000000"/>
                </a:solidFill>
                <a:latin typeface="Calibri"/>
                <a:ea typeface="Calibri"/>
                <a:cs typeface="Calibri"/>
                <a:sym typeface="Calibri"/>
              </a:rPr>
              <a:t>possible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additional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salary</a:t>
            </a:r>
            <a:r>
              <a:rPr lang="pl-PL" sz="2000" dirty="0">
                <a:solidFill>
                  <a:srgbClr val="000000"/>
                </a:solidFill>
                <a:latin typeface="Calibri"/>
                <a:ea typeface="Calibri"/>
                <a:cs typeface="Calibri"/>
                <a:sym typeface="Calibri"/>
              </a:rPr>
              <a:t>)</a:t>
            </a:r>
            <a:endParaRPr lang="pl-PL" dirty="0"/>
          </a:p>
          <a:p>
            <a:pPr marL="0" lvl="0" indent="0" algn="just" rtl="0">
              <a:lnSpc>
                <a:spcPct val="100000"/>
              </a:lnSpc>
              <a:spcBef>
                <a:spcPts val="0"/>
              </a:spcBef>
              <a:spcAft>
                <a:spcPts val="0"/>
              </a:spcAft>
              <a:buClr>
                <a:schemeClr val="accent2"/>
              </a:buClr>
              <a:buSzPts val="2600"/>
            </a:pPr>
            <a:endParaRPr lang="pl-PL" sz="2000" dirty="0">
              <a:solidFill>
                <a:srgbClr val="000000"/>
              </a:solidFill>
              <a:latin typeface="Calibri"/>
              <a:ea typeface="Calibri"/>
              <a:cs typeface="Calibri"/>
              <a:sym typeface="Calibri"/>
            </a:endParaRPr>
          </a:p>
          <a:p>
            <a:pPr marL="342900" lvl="0" indent="-342900" algn="just" rtl="0">
              <a:lnSpc>
                <a:spcPct val="100000"/>
              </a:lnSpc>
              <a:spcBef>
                <a:spcPts val="0"/>
              </a:spcBef>
              <a:spcAft>
                <a:spcPts val="0"/>
              </a:spcAft>
              <a:buClr>
                <a:schemeClr val="accent2"/>
              </a:buClr>
              <a:buSzPts val="2600"/>
              <a:buFont typeface="Wingdings" panose="05000000000000000000" pitchFamily="2" charset="2"/>
              <a:buChar char="§"/>
            </a:pPr>
            <a:r>
              <a:rPr lang="pl-PL" sz="2000" dirty="0" err="1">
                <a:solidFill>
                  <a:srgbClr val="000000"/>
                </a:solidFill>
                <a:latin typeface="Calibri"/>
                <a:ea typeface="Calibri"/>
                <a:cs typeface="Calibri"/>
                <a:sym typeface="Calibri"/>
              </a:rPr>
              <a:t>Patience</a:t>
            </a:r>
            <a:endParaRPr lang="pl-PL" dirty="0"/>
          </a:p>
          <a:p>
            <a:pPr marL="0" lvl="0" indent="0" algn="just" rtl="0">
              <a:lnSpc>
                <a:spcPct val="100000"/>
              </a:lnSpc>
              <a:spcBef>
                <a:spcPts val="0"/>
              </a:spcBef>
              <a:spcAft>
                <a:spcPts val="0"/>
              </a:spcAft>
              <a:buClr>
                <a:schemeClr val="accent2"/>
              </a:buClr>
              <a:buSzPts val="2600"/>
            </a:pPr>
            <a:endParaRPr lang="pl-PL" sz="2000" dirty="0">
              <a:solidFill>
                <a:srgbClr val="000000"/>
              </a:solidFill>
              <a:latin typeface="Calibri"/>
              <a:ea typeface="Calibri"/>
              <a:cs typeface="Calibri"/>
              <a:sym typeface="Calibri"/>
            </a:endParaRPr>
          </a:p>
          <a:p>
            <a:pPr marL="342900" lvl="0" indent="-342900" algn="just" rtl="0">
              <a:lnSpc>
                <a:spcPct val="100000"/>
              </a:lnSpc>
              <a:spcBef>
                <a:spcPts val="0"/>
              </a:spcBef>
              <a:spcAft>
                <a:spcPts val="0"/>
              </a:spcAft>
              <a:buClr>
                <a:schemeClr val="accent2"/>
              </a:buClr>
              <a:buSzPts val="2600"/>
              <a:buFont typeface="Wingdings" panose="05000000000000000000" pitchFamily="2" charset="2"/>
              <a:buChar char="§"/>
            </a:pPr>
            <a:r>
              <a:rPr lang="pl-PL" sz="2000" dirty="0" err="1">
                <a:solidFill>
                  <a:srgbClr val="000000"/>
                </a:solidFill>
                <a:latin typeface="Calibri"/>
                <a:ea typeface="Calibri"/>
                <a:cs typeface="Calibri"/>
                <a:sym typeface="Calibri"/>
              </a:rPr>
              <a:t>thoughtful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selection</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companies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write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only</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where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you</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really</a:t>
            </a:r>
            <a:r>
              <a:rPr lang="pl-PL" sz="2000" dirty="0">
                <a:solidFill>
                  <a:srgbClr val="000000"/>
                </a:solidFill>
                <a:latin typeface="Calibri"/>
                <a:ea typeface="Calibri"/>
                <a:cs typeface="Calibri"/>
                <a:sym typeface="Calibri"/>
              </a:rPr>
              <a:t> want to go)</a:t>
            </a:r>
            <a:endParaRPr dirty="0"/>
          </a:p>
          <a:p>
            <a:pPr marL="0" lvl="0" indent="0" algn="just" rtl="0">
              <a:lnSpc>
                <a:spcPct val="100000"/>
              </a:lnSpc>
              <a:spcBef>
                <a:spcPts val="0"/>
              </a:spcBef>
              <a:spcAft>
                <a:spcPts val="0"/>
              </a:spcAft>
              <a:buClr>
                <a:srgbClr val="000000"/>
              </a:buClr>
              <a:buSzPts val="2600"/>
              <a:buNone/>
            </a:pPr>
            <a:endParaRPr sz="2000" dirty="0">
              <a:solidFill>
                <a:srgbClr val="000000"/>
              </a:solidFill>
              <a:latin typeface="Calibri"/>
              <a:ea typeface="Calibri"/>
              <a:cs typeface="Calibri"/>
              <a:sym typeface="Calibri"/>
            </a:endParaRPr>
          </a:p>
        </p:txBody>
      </p:sp>
      <p:sp>
        <p:nvSpPr>
          <p:cNvPr id="336" name="Google Shape;336;p24"/>
          <p:cNvSpPr/>
          <p:nvPr/>
        </p:nvSpPr>
        <p:spPr>
          <a:xfrm>
            <a:off x="2771775" y="77341"/>
            <a:ext cx="726833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868A8"/>
              </a:buClr>
              <a:buSzPts val="3200"/>
              <a:buFont typeface="Audiowide"/>
              <a:buNone/>
            </a:pPr>
            <a:r>
              <a:rPr lang="pl-PL" sz="3200" b="1" dirty="0" err="1">
                <a:solidFill>
                  <a:srgbClr val="4868A8"/>
                </a:solidFill>
                <a:latin typeface="Calibri" panose="020F0502020204030204" pitchFamily="34" charset="0"/>
                <a:ea typeface="Audiowide"/>
                <a:cs typeface="Calibri" panose="020F0502020204030204" pitchFamily="34" charset="0"/>
                <a:sym typeface="Audiowide"/>
              </a:rPr>
              <a:t>What</a:t>
            </a:r>
            <a:r>
              <a:rPr lang="pl-PL" sz="3200" b="1" dirty="0">
                <a:solidFill>
                  <a:srgbClr val="4868A8"/>
                </a:solidFill>
                <a:latin typeface="Calibri" panose="020F0502020204030204" pitchFamily="34" charset="0"/>
                <a:ea typeface="Audiowide"/>
                <a:cs typeface="Calibri" panose="020F0502020204030204" pitchFamily="34" charset="0"/>
                <a:sym typeface="Audiowide"/>
              </a:rPr>
              <a:t> </a:t>
            </a:r>
            <a:r>
              <a:rPr lang="pl-PL" sz="3200" b="1" dirty="0" err="1">
                <a:solidFill>
                  <a:srgbClr val="4868A8"/>
                </a:solidFill>
                <a:latin typeface="Calibri" panose="020F0502020204030204" pitchFamily="34" charset="0"/>
                <a:ea typeface="Audiowide"/>
                <a:cs typeface="Calibri" panose="020F0502020204030204" pitchFamily="34" charset="0"/>
                <a:sym typeface="Audiowide"/>
              </a:rPr>
              <a:t>matters</a:t>
            </a:r>
            <a:r>
              <a:rPr lang="pl-PL" sz="3200" b="1" dirty="0">
                <a:solidFill>
                  <a:srgbClr val="4868A8"/>
                </a:solidFill>
                <a:latin typeface="Calibri" panose="020F0502020204030204" pitchFamily="34" charset="0"/>
                <a:ea typeface="Audiowide"/>
                <a:cs typeface="Calibri" panose="020F0502020204030204" pitchFamily="34" charset="0"/>
                <a:sym typeface="Audiowide"/>
              </a:rPr>
              <a:t> </a:t>
            </a:r>
            <a:r>
              <a:rPr lang="pl-PL" sz="3200" b="1" dirty="0" err="1">
                <a:solidFill>
                  <a:srgbClr val="4868A8"/>
                </a:solidFill>
                <a:latin typeface="Calibri" panose="020F0502020204030204" pitchFamily="34" charset="0"/>
                <a:ea typeface="Audiowide"/>
                <a:cs typeface="Calibri" panose="020F0502020204030204" pitchFamily="34" charset="0"/>
                <a:sym typeface="Audiowide"/>
              </a:rPr>
              <a:t>when</a:t>
            </a:r>
            <a:r>
              <a:rPr lang="pl-PL" sz="3200" b="1" dirty="0">
                <a:solidFill>
                  <a:srgbClr val="4868A8"/>
                </a:solidFill>
                <a:latin typeface="Calibri" panose="020F0502020204030204" pitchFamily="34" charset="0"/>
                <a:ea typeface="Audiowide"/>
                <a:cs typeface="Calibri" panose="020F0502020204030204" pitchFamily="34" charset="0"/>
                <a:sym typeface="Audiowide"/>
              </a:rPr>
              <a:t> </a:t>
            </a:r>
            <a:r>
              <a:rPr lang="pl-PL" sz="3200" b="1" dirty="0" err="1">
                <a:solidFill>
                  <a:srgbClr val="4868A8"/>
                </a:solidFill>
                <a:latin typeface="Calibri" panose="020F0502020204030204" pitchFamily="34" charset="0"/>
                <a:ea typeface="Audiowide"/>
                <a:cs typeface="Calibri" panose="020F0502020204030204" pitchFamily="34" charset="0"/>
                <a:sym typeface="Audiowide"/>
              </a:rPr>
              <a:t>you’re</a:t>
            </a:r>
            <a:r>
              <a:rPr lang="pl-PL" sz="3200" b="1" dirty="0">
                <a:solidFill>
                  <a:srgbClr val="4868A8"/>
                </a:solidFill>
                <a:latin typeface="Calibri" panose="020F0502020204030204" pitchFamily="34" charset="0"/>
                <a:ea typeface="Audiowide"/>
                <a:cs typeface="Calibri" panose="020F0502020204030204" pitchFamily="34" charset="0"/>
                <a:sym typeface="Audiowide"/>
              </a:rPr>
              <a:t> </a:t>
            </a:r>
            <a:r>
              <a:rPr lang="pl-PL" sz="3200" b="1" dirty="0" err="1">
                <a:solidFill>
                  <a:srgbClr val="4868A8"/>
                </a:solidFill>
                <a:latin typeface="Calibri" panose="020F0502020204030204" pitchFamily="34" charset="0"/>
                <a:ea typeface="Audiowide"/>
                <a:cs typeface="Calibri" panose="020F0502020204030204" pitchFamily="34" charset="0"/>
                <a:sym typeface="Audiowide"/>
              </a:rPr>
              <a:t>looking</a:t>
            </a:r>
            <a:r>
              <a:rPr lang="pl-PL" sz="3200" b="1" dirty="0">
                <a:solidFill>
                  <a:srgbClr val="4868A8"/>
                </a:solidFill>
                <a:latin typeface="Calibri" panose="020F0502020204030204" pitchFamily="34" charset="0"/>
                <a:ea typeface="Audiowide"/>
                <a:cs typeface="Calibri" panose="020F0502020204030204" pitchFamily="34" charset="0"/>
                <a:sym typeface="Audiowide"/>
              </a:rPr>
              <a:t> for a </a:t>
            </a:r>
            <a:r>
              <a:rPr lang="pl-PL" sz="3200" b="1" dirty="0" err="1">
                <a:solidFill>
                  <a:srgbClr val="4868A8"/>
                </a:solidFill>
                <a:latin typeface="Calibri" panose="020F0502020204030204" pitchFamily="34" charset="0"/>
                <a:ea typeface="Audiowide"/>
                <a:cs typeface="Calibri" panose="020F0502020204030204" pitchFamily="34" charset="0"/>
                <a:sym typeface="Audiowide"/>
              </a:rPr>
              <a:t>traineeship</a:t>
            </a:r>
            <a:r>
              <a:rPr lang="pl-PL" sz="3200" b="1" i="0" u="none" strike="noStrike" cap="none" dirty="0">
                <a:solidFill>
                  <a:srgbClr val="4868A8"/>
                </a:solidFill>
                <a:latin typeface="Calibri" panose="020F0502020204030204" pitchFamily="34" charset="0"/>
                <a:ea typeface="Audiowide"/>
                <a:cs typeface="Calibri" panose="020F0502020204030204" pitchFamily="34" charset="0"/>
                <a:sym typeface="Audiowide"/>
              </a:rPr>
              <a:t>?</a:t>
            </a:r>
            <a:endParaRPr sz="3200" b="0" i="0" u="none" strike="noStrike" cap="none" dirty="0">
              <a:solidFill>
                <a:srgbClr val="4868A8"/>
              </a:solidFill>
              <a:latin typeface="Calibri" panose="020F0502020204030204" pitchFamily="34" charset="0"/>
              <a:ea typeface="Audiowide"/>
              <a:cs typeface="Calibri" panose="020F0502020204030204" pitchFamily="34" charset="0"/>
              <a:sym typeface="Audiowide"/>
            </a:endParaRPr>
          </a:p>
        </p:txBody>
      </p:sp>
      <p:pic>
        <p:nvPicPr>
          <p:cNvPr id="337" name="Google Shape;337;p24"/>
          <p:cNvPicPr preferRelativeResize="0"/>
          <p:nvPr/>
        </p:nvPicPr>
        <p:blipFill rotWithShape="1">
          <a:blip r:embed="rId3">
            <a:alphaModFix/>
          </a:blip>
          <a:srcRect/>
          <a:stretch/>
        </p:blipFill>
        <p:spPr>
          <a:xfrm>
            <a:off x="68482" y="4056205"/>
            <a:ext cx="2706786" cy="1804524"/>
          </a:xfrm>
          <a:prstGeom prst="rect">
            <a:avLst/>
          </a:prstGeom>
          <a:noFill/>
          <a:ln>
            <a:noFill/>
          </a:ln>
        </p:spPr>
      </p:pic>
      <p:pic>
        <p:nvPicPr>
          <p:cNvPr id="338" name="Google Shape;338;p24"/>
          <p:cNvPicPr preferRelativeResize="0"/>
          <p:nvPr/>
        </p:nvPicPr>
        <p:blipFill rotWithShape="1">
          <a:blip r:embed="rId4">
            <a:alphaModFix/>
          </a:blip>
          <a:srcRect/>
          <a:stretch/>
        </p:blipFill>
        <p:spPr>
          <a:xfrm>
            <a:off x="0" y="2707058"/>
            <a:ext cx="2577848" cy="1720529"/>
          </a:xfrm>
          <a:prstGeom prst="rect">
            <a:avLst/>
          </a:prstGeom>
          <a:noFill/>
          <a:ln>
            <a:noFill/>
          </a:ln>
        </p:spPr>
      </p:pic>
      <p:pic>
        <p:nvPicPr>
          <p:cNvPr id="339" name="Google Shape;339;p24"/>
          <p:cNvPicPr preferRelativeResize="0"/>
          <p:nvPr/>
        </p:nvPicPr>
        <p:blipFill rotWithShape="1">
          <a:blip r:embed="rId5">
            <a:alphaModFix/>
          </a:blip>
          <a:srcRect/>
          <a:stretch/>
        </p:blipFill>
        <p:spPr>
          <a:xfrm>
            <a:off x="115974" y="1154559"/>
            <a:ext cx="2577848" cy="1715192"/>
          </a:xfrm>
          <a:prstGeom prst="rect">
            <a:avLst/>
          </a:prstGeom>
          <a:noFill/>
          <a:ln>
            <a:noFill/>
          </a:ln>
        </p:spPr>
      </p:pic>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1F79E22C-BF28-460A-BEC8-6BC122A780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0060" y="5915280"/>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5"/>
          <p:cNvSpPr/>
          <p:nvPr/>
        </p:nvSpPr>
        <p:spPr>
          <a:xfrm flipH="1">
            <a:off x="0" y="4509120"/>
            <a:ext cx="2470920" cy="234888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346" name="Google Shape;346;p25"/>
          <p:cNvPicPr preferRelativeResize="0"/>
          <p:nvPr/>
        </p:nvPicPr>
        <p:blipFill rotWithShape="1">
          <a:blip r:embed="rId3">
            <a:alphaModFix/>
          </a:blip>
          <a:srcRect/>
          <a:stretch/>
        </p:blipFill>
        <p:spPr>
          <a:xfrm>
            <a:off x="711" y="0"/>
            <a:ext cx="2470209" cy="4509119"/>
          </a:xfrm>
          <a:prstGeom prst="rect">
            <a:avLst/>
          </a:prstGeom>
          <a:noFill/>
          <a:ln>
            <a:noFill/>
          </a:ln>
        </p:spPr>
      </p:pic>
      <p:pic>
        <p:nvPicPr>
          <p:cNvPr id="347" name="Google Shape;347;p25"/>
          <p:cNvPicPr preferRelativeResize="0"/>
          <p:nvPr/>
        </p:nvPicPr>
        <p:blipFill rotWithShape="1">
          <a:blip r:embed="rId4">
            <a:alphaModFix/>
          </a:blip>
          <a:srcRect/>
          <a:stretch/>
        </p:blipFill>
        <p:spPr>
          <a:xfrm>
            <a:off x="0" y="-1"/>
            <a:ext cx="2470921" cy="4509119"/>
          </a:xfrm>
          <a:prstGeom prst="rect">
            <a:avLst/>
          </a:prstGeom>
          <a:noFill/>
          <a:ln>
            <a:noFill/>
          </a:ln>
        </p:spPr>
      </p:pic>
      <p:sp>
        <p:nvSpPr>
          <p:cNvPr id="348" name="Google Shape;348;p25"/>
          <p:cNvSpPr txBox="1">
            <a:spLocks noGrp="1"/>
          </p:cNvSpPr>
          <p:nvPr>
            <p:ph type="body" idx="1"/>
          </p:nvPr>
        </p:nvSpPr>
        <p:spPr>
          <a:xfrm>
            <a:off x="2771775" y="1143000"/>
            <a:ext cx="8915400" cy="5099050"/>
          </a:xfrm>
          <a:prstGeom prst="rect">
            <a:avLst/>
          </a:prstGeom>
          <a:noFill/>
          <a:ln>
            <a:noFill/>
          </a:ln>
        </p:spPr>
        <p:txBody>
          <a:bodyPr spcFirstLastPara="1" wrap="square" lIns="91425" tIns="45700" rIns="91425" bIns="45700" anchor="t" anchorCtr="0">
            <a:normAutofit/>
          </a:bodyPr>
          <a:lstStyle/>
          <a:p>
            <a:pPr marL="342900" lvl="0" indent="-342900" algn="just" rtl="0">
              <a:lnSpc>
                <a:spcPct val="100000"/>
              </a:lnSpc>
              <a:spcBef>
                <a:spcPts val="0"/>
              </a:spcBef>
              <a:spcAft>
                <a:spcPts val="0"/>
              </a:spcAft>
              <a:buClr>
                <a:srgbClr val="000000"/>
              </a:buClr>
              <a:buSzPts val="2400"/>
              <a:buFont typeface="Noto Sans Symbols"/>
              <a:buChar char="▪"/>
            </a:pPr>
            <a:r>
              <a:rPr lang="pl-PL" sz="2000" dirty="0" err="1">
                <a:solidFill>
                  <a:srgbClr val="000000"/>
                </a:solidFill>
                <a:latin typeface="Calibri"/>
                <a:ea typeface="Calibri"/>
                <a:cs typeface="Calibri"/>
                <a:sym typeface="Calibri"/>
              </a:rPr>
              <a:t>Compulsory</a:t>
            </a:r>
            <a:r>
              <a:rPr lang="pl-PL" sz="2000" dirty="0">
                <a:solidFill>
                  <a:srgbClr val="000000"/>
                </a:solidFill>
                <a:latin typeface="Calibri"/>
                <a:ea typeface="Calibri"/>
                <a:cs typeface="Calibri"/>
                <a:sym typeface="Calibri"/>
              </a:rPr>
              <a:t> online </a:t>
            </a:r>
            <a:r>
              <a:rPr lang="pl-PL" sz="2000" dirty="0" err="1">
                <a:solidFill>
                  <a:srgbClr val="000000"/>
                </a:solidFill>
                <a:latin typeface="Calibri"/>
                <a:ea typeface="Calibri"/>
                <a:cs typeface="Calibri"/>
                <a:sym typeface="Calibri"/>
              </a:rPr>
              <a:t>language</a:t>
            </a:r>
            <a:r>
              <a:rPr lang="pl-PL" sz="2000" dirty="0">
                <a:solidFill>
                  <a:srgbClr val="000000"/>
                </a:solidFill>
                <a:latin typeface="Calibri"/>
                <a:ea typeface="Calibri"/>
                <a:cs typeface="Calibri"/>
                <a:sym typeface="Calibri"/>
              </a:rPr>
              <a:t> test </a:t>
            </a:r>
            <a:r>
              <a:rPr lang="pl-PL" sz="2000" b="1" dirty="0">
                <a:solidFill>
                  <a:srgbClr val="000000"/>
                </a:solidFill>
                <a:latin typeface="Calibri"/>
                <a:ea typeface="Calibri"/>
                <a:cs typeface="Calibri"/>
                <a:sym typeface="Calibri"/>
              </a:rPr>
              <a:t> (OLS) </a:t>
            </a:r>
            <a:r>
              <a:rPr lang="pl-PL" sz="2000" dirty="0" err="1">
                <a:solidFill>
                  <a:srgbClr val="000000"/>
                </a:solidFill>
                <a:latin typeface="Calibri"/>
                <a:ea typeface="Calibri"/>
                <a:cs typeface="Calibri"/>
                <a:sym typeface="Calibri"/>
              </a:rPr>
              <a:t>before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departure</a:t>
            </a:r>
            <a:endParaRPr sz="2000" dirty="0">
              <a:solidFill>
                <a:srgbClr val="000000"/>
              </a:solidFill>
              <a:latin typeface="Calibri"/>
              <a:ea typeface="Calibri"/>
              <a:cs typeface="Calibri"/>
              <a:sym typeface="Calibri"/>
            </a:endParaRPr>
          </a:p>
          <a:p>
            <a:pPr marL="342900" lvl="0" indent="-342900" algn="just" rtl="0">
              <a:lnSpc>
                <a:spcPct val="100000"/>
              </a:lnSpc>
              <a:spcBef>
                <a:spcPts val="1200"/>
              </a:spcBef>
              <a:spcAft>
                <a:spcPts val="0"/>
              </a:spcAft>
              <a:buClr>
                <a:srgbClr val="000000"/>
              </a:buClr>
              <a:buSzPts val="2400"/>
              <a:buFont typeface="Noto Sans Symbols"/>
              <a:buChar char="▪"/>
            </a:pPr>
            <a:r>
              <a:rPr lang="pl-PL" sz="2000" dirty="0">
                <a:solidFill>
                  <a:srgbClr val="000000"/>
                </a:solidFill>
                <a:latin typeface="Calibri"/>
                <a:ea typeface="Calibri"/>
                <a:cs typeface="Calibri"/>
                <a:sym typeface="Calibri"/>
              </a:rPr>
              <a:t>No </a:t>
            </a:r>
            <a:r>
              <a:rPr lang="pl-PL" sz="2000" dirty="0" err="1">
                <a:solidFill>
                  <a:srgbClr val="000000"/>
                </a:solidFill>
                <a:latin typeface="Calibri"/>
                <a:ea typeface="Calibri"/>
                <a:cs typeface="Calibri"/>
                <a:sym typeface="Calibri"/>
              </a:rPr>
              <a:t>possibility</a:t>
            </a:r>
            <a:r>
              <a:rPr lang="pl-PL" sz="2000" dirty="0">
                <a:solidFill>
                  <a:srgbClr val="000000"/>
                </a:solidFill>
                <a:latin typeface="Calibri"/>
                <a:ea typeface="Calibri"/>
                <a:cs typeface="Calibri"/>
                <a:sym typeface="Calibri"/>
              </a:rPr>
              <a:t> of </a:t>
            </a:r>
            <a:r>
              <a:rPr lang="pl-PL" sz="2000" dirty="0" err="1">
                <a:solidFill>
                  <a:srgbClr val="000000"/>
                </a:solidFill>
                <a:latin typeface="Calibri"/>
                <a:ea typeface="Calibri"/>
                <a:cs typeface="Calibri"/>
                <a:sym typeface="Calibri"/>
              </a:rPr>
              <a:t>combining</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funding</a:t>
            </a:r>
            <a:r>
              <a:rPr lang="pl-PL" sz="2000" dirty="0">
                <a:solidFill>
                  <a:srgbClr val="000000"/>
                </a:solidFill>
                <a:latin typeface="Calibri"/>
                <a:ea typeface="Calibri"/>
                <a:cs typeface="Calibri"/>
                <a:sym typeface="Calibri"/>
              </a:rPr>
              <a:t> from </a:t>
            </a:r>
            <a:r>
              <a:rPr lang="pl-PL" sz="2000" dirty="0" err="1">
                <a:solidFill>
                  <a:srgbClr val="000000"/>
                </a:solidFill>
                <a:latin typeface="Calibri"/>
                <a:ea typeface="Calibri"/>
                <a:cs typeface="Calibri"/>
                <a:sym typeface="Calibri"/>
              </a:rPr>
              <a:t>several</a:t>
            </a:r>
            <a:r>
              <a:rPr lang="pl-PL" sz="2000" dirty="0">
                <a:solidFill>
                  <a:srgbClr val="000000"/>
                </a:solidFill>
                <a:latin typeface="Calibri"/>
                <a:ea typeface="Calibri"/>
                <a:cs typeface="Calibri"/>
                <a:sym typeface="Calibri"/>
              </a:rPr>
              <a:t> EU </a:t>
            </a:r>
            <a:r>
              <a:rPr lang="pl-PL" sz="2000" dirty="0" err="1">
                <a:solidFill>
                  <a:srgbClr val="000000"/>
                </a:solidFill>
                <a:latin typeface="Calibri"/>
                <a:ea typeface="Calibri"/>
                <a:cs typeface="Calibri"/>
                <a:sym typeface="Calibri"/>
              </a:rPr>
              <a:t>programmes</a:t>
            </a:r>
            <a:endParaRPr sz="2000" b="1" dirty="0">
              <a:solidFill>
                <a:srgbClr val="000000"/>
              </a:solidFill>
              <a:latin typeface="Calibri"/>
              <a:ea typeface="Calibri"/>
              <a:cs typeface="Calibri"/>
              <a:sym typeface="Calibri"/>
            </a:endParaRPr>
          </a:p>
          <a:p>
            <a:pPr marL="342900" lvl="0" indent="-342900" algn="just" rtl="0">
              <a:lnSpc>
                <a:spcPct val="100000"/>
              </a:lnSpc>
              <a:spcBef>
                <a:spcPts val="1200"/>
              </a:spcBef>
              <a:spcAft>
                <a:spcPts val="0"/>
              </a:spcAft>
              <a:buClr>
                <a:srgbClr val="000000"/>
              </a:buClr>
              <a:buSzPts val="2400"/>
              <a:buFont typeface="Noto Sans Symbols"/>
              <a:buChar char="▪"/>
            </a:pPr>
            <a:r>
              <a:rPr lang="pl-PL" sz="2000" dirty="0" err="1">
                <a:solidFill>
                  <a:srgbClr val="000000"/>
                </a:solidFill>
                <a:latin typeface="Calibri"/>
                <a:ea typeface="Calibri"/>
                <a:cs typeface="Calibri"/>
                <a:sym typeface="Calibri"/>
              </a:rPr>
              <a:t>You</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are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responsible</a:t>
            </a:r>
            <a:r>
              <a:rPr lang="pl-PL" sz="2000" dirty="0">
                <a:solidFill>
                  <a:srgbClr val="000000"/>
                </a:solidFill>
                <a:latin typeface="Calibri"/>
                <a:ea typeface="Calibri"/>
                <a:cs typeface="Calibri"/>
                <a:sym typeface="Calibri"/>
              </a:rPr>
              <a:t> for </a:t>
            </a:r>
            <a:r>
              <a:rPr lang="pl-PL" sz="2000" dirty="0" err="1">
                <a:solidFill>
                  <a:srgbClr val="000000"/>
                </a:solidFill>
                <a:latin typeface="Calibri"/>
                <a:ea typeface="Calibri"/>
                <a:cs typeface="Calibri"/>
                <a:sym typeface="Calibri"/>
              </a:rPr>
              <a:t>completing</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all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required</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formalities</a:t>
            </a:r>
            <a:endParaRPr dirty="0"/>
          </a:p>
          <a:p>
            <a:pPr marL="342900" lvl="0" indent="-342900" algn="just" rtl="0">
              <a:lnSpc>
                <a:spcPct val="100000"/>
              </a:lnSpc>
              <a:spcBef>
                <a:spcPts val="1200"/>
              </a:spcBef>
              <a:spcAft>
                <a:spcPts val="0"/>
              </a:spcAft>
              <a:buClr>
                <a:srgbClr val="E36C09"/>
              </a:buClr>
              <a:buSzPts val="2400"/>
              <a:buFont typeface="Noto Sans Symbols"/>
              <a:buChar char="▪"/>
            </a:pPr>
            <a:r>
              <a:rPr lang="pl-PL" sz="2000" b="1" dirty="0" err="1">
                <a:solidFill>
                  <a:srgbClr val="E36C09"/>
                </a:solidFill>
                <a:latin typeface="Calibri"/>
                <a:ea typeface="Calibri"/>
                <a:cs typeface="Calibri"/>
                <a:sym typeface="Calibri"/>
              </a:rPr>
              <a:t>Qualification</a:t>
            </a:r>
            <a:r>
              <a:rPr lang="pl-PL" sz="2000" b="1" dirty="0">
                <a:solidFill>
                  <a:srgbClr val="E36C09"/>
                </a:solidFill>
                <a:latin typeface="Calibri"/>
                <a:ea typeface="Calibri"/>
                <a:cs typeface="Calibri"/>
                <a:sym typeface="Calibri"/>
              </a:rPr>
              <a:t> for the </a:t>
            </a:r>
            <a:r>
              <a:rPr lang="pl-PL" sz="2000" b="1" dirty="0" err="1">
                <a:solidFill>
                  <a:srgbClr val="E36C09"/>
                </a:solidFill>
                <a:latin typeface="Calibri"/>
                <a:ea typeface="Calibri"/>
                <a:cs typeface="Calibri"/>
                <a:sym typeface="Calibri"/>
              </a:rPr>
              <a:t>Programme</a:t>
            </a:r>
            <a:r>
              <a:rPr lang="pl-PL" sz="2000" b="1" dirty="0">
                <a:solidFill>
                  <a:srgbClr val="E36C09"/>
                </a:solidFill>
                <a:latin typeface="Calibri"/>
                <a:ea typeface="Calibri"/>
                <a:cs typeface="Calibri"/>
                <a:sym typeface="Calibri"/>
              </a:rPr>
              <a:t> </a:t>
            </a:r>
            <a:r>
              <a:rPr lang="pl-PL" sz="2000" b="1" dirty="0" err="1">
                <a:solidFill>
                  <a:srgbClr val="E36C09"/>
                </a:solidFill>
                <a:latin typeface="Calibri"/>
                <a:ea typeface="Calibri"/>
                <a:cs typeface="Calibri"/>
                <a:sym typeface="Calibri"/>
              </a:rPr>
              <a:t>is</a:t>
            </a:r>
            <a:r>
              <a:rPr lang="pl-PL" sz="2000" b="1" dirty="0">
                <a:solidFill>
                  <a:srgbClr val="E36C09"/>
                </a:solidFill>
                <a:latin typeface="Calibri"/>
                <a:ea typeface="Calibri"/>
                <a:cs typeface="Calibri"/>
                <a:sym typeface="Calibri"/>
              </a:rPr>
              <a:t> not a </a:t>
            </a:r>
            <a:r>
              <a:rPr lang="pl-PL" sz="2000" b="1" dirty="0" err="1">
                <a:solidFill>
                  <a:srgbClr val="E36C09"/>
                </a:solidFill>
                <a:latin typeface="Calibri"/>
                <a:ea typeface="Calibri"/>
                <a:cs typeface="Calibri"/>
                <a:sym typeface="Calibri"/>
              </a:rPr>
              <a:t>guarantee</a:t>
            </a:r>
            <a:r>
              <a:rPr lang="pl-PL" sz="2000" b="1" dirty="0">
                <a:solidFill>
                  <a:srgbClr val="E36C09"/>
                </a:solidFill>
                <a:latin typeface="Calibri"/>
                <a:ea typeface="Calibri"/>
                <a:cs typeface="Calibri"/>
                <a:sym typeface="Calibri"/>
              </a:rPr>
              <a:t> of </a:t>
            </a:r>
            <a:r>
              <a:rPr lang="pl-PL" sz="2000" b="1" dirty="0" err="1">
                <a:solidFill>
                  <a:srgbClr val="E36C09"/>
                </a:solidFill>
                <a:latin typeface="Calibri"/>
                <a:ea typeface="Calibri"/>
                <a:cs typeface="Calibri"/>
                <a:sym typeface="Calibri"/>
              </a:rPr>
              <a:t>going</a:t>
            </a:r>
            <a:r>
              <a:rPr lang="pl-PL" sz="2000" b="1" dirty="0">
                <a:solidFill>
                  <a:srgbClr val="E36C09"/>
                </a:solidFill>
                <a:latin typeface="Calibri"/>
                <a:ea typeface="Calibri"/>
                <a:cs typeface="Calibri"/>
                <a:sym typeface="Calibri"/>
              </a:rPr>
              <a:t> </a:t>
            </a:r>
            <a:r>
              <a:rPr lang="pl-PL" sz="2000" b="1" dirty="0" err="1">
                <a:solidFill>
                  <a:srgbClr val="E36C09"/>
                </a:solidFill>
                <a:latin typeface="Calibri"/>
                <a:ea typeface="Calibri"/>
                <a:cs typeface="Calibri"/>
                <a:sym typeface="Calibri"/>
              </a:rPr>
              <a:t>abroad</a:t>
            </a:r>
            <a:r>
              <a:rPr lang="pl-PL" sz="2000" b="1" dirty="0">
                <a:solidFill>
                  <a:srgbClr val="E36C09"/>
                </a:solidFill>
                <a:latin typeface="Calibri"/>
                <a:ea typeface="Calibri"/>
                <a:cs typeface="Calibri"/>
                <a:sym typeface="Calibri"/>
              </a:rPr>
              <a:t> for studies/</a:t>
            </a:r>
            <a:r>
              <a:rPr lang="pl-PL" sz="2000" b="1" dirty="0" err="1">
                <a:solidFill>
                  <a:srgbClr val="E36C09"/>
                </a:solidFill>
                <a:latin typeface="Calibri"/>
                <a:ea typeface="Calibri"/>
                <a:cs typeface="Calibri"/>
                <a:sym typeface="Calibri"/>
              </a:rPr>
              <a:t>traineeship</a:t>
            </a:r>
            <a:endParaRPr sz="2000" dirty="0">
              <a:solidFill>
                <a:srgbClr val="000000"/>
              </a:solidFill>
              <a:latin typeface="Calibri"/>
              <a:ea typeface="Calibri"/>
              <a:cs typeface="Calibri"/>
              <a:sym typeface="Calibri"/>
            </a:endParaRPr>
          </a:p>
          <a:p>
            <a:pPr marL="342900" lvl="0" indent="-342900" algn="just" rtl="0">
              <a:lnSpc>
                <a:spcPct val="100000"/>
              </a:lnSpc>
              <a:spcBef>
                <a:spcPts val="1100"/>
              </a:spcBef>
              <a:spcAft>
                <a:spcPts val="0"/>
              </a:spcAft>
              <a:buClr>
                <a:srgbClr val="000000"/>
              </a:buClr>
              <a:buSzPts val="2200"/>
              <a:buFont typeface="Noto Sans Symbols"/>
              <a:buChar char="▪"/>
            </a:pPr>
            <a:r>
              <a:rPr lang="pl-PL" sz="2000" dirty="0">
                <a:solidFill>
                  <a:srgbClr val="000000"/>
                </a:solidFill>
                <a:latin typeface="Calibri"/>
                <a:ea typeface="Calibri"/>
                <a:cs typeface="Calibri"/>
                <a:sym typeface="Calibri"/>
              </a:rPr>
              <a:t>The </a:t>
            </a:r>
            <a:r>
              <a:rPr lang="pl-PL" sz="2000" dirty="0" err="1">
                <a:solidFill>
                  <a:srgbClr val="000000"/>
                </a:solidFill>
                <a:latin typeface="Calibri"/>
                <a:ea typeface="Calibri"/>
                <a:cs typeface="Calibri"/>
                <a:sym typeface="Calibri"/>
              </a:rPr>
              <a:t>financial</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condition</a:t>
            </a:r>
            <a:r>
              <a:rPr lang="pl-PL" sz="2000" dirty="0">
                <a:solidFill>
                  <a:srgbClr val="000000"/>
                </a:solidFill>
                <a:latin typeface="Calibri"/>
                <a:ea typeface="Calibri"/>
                <a:cs typeface="Calibri"/>
                <a:sym typeface="Calibri"/>
              </a:rPr>
              <a:t> for </a:t>
            </a:r>
            <a:r>
              <a:rPr lang="pl-PL" sz="2000" dirty="0" err="1">
                <a:solidFill>
                  <a:srgbClr val="000000"/>
                </a:solidFill>
                <a:latin typeface="Calibri"/>
                <a:ea typeface="Calibri"/>
                <a:cs typeface="Calibri"/>
                <a:sym typeface="Calibri"/>
              </a:rPr>
              <a:t>participation</a:t>
            </a:r>
            <a:r>
              <a:rPr lang="pl-PL" sz="2000" dirty="0">
                <a:solidFill>
                  <a:srgbClr val="000000"/>
                </a:solidFill>
                <a:latin typeface="Calibri"/>
                <a:ea typeface="Calibri"/>
                <a:cs typeface="Calibri"/>
                <a:sym typeface="Calibri"/>
              </a:rPr>
              <a:t> in the </a:t>
            </a:r>
            <a:r>
              <a:rPr lang="pl-PL" sz="2000" dirty="0" err="1">
                <a:solidFill>
                  <a:srgbClr val="000000"/>
                </a:solidFill>
                <a:latin typeface="Calibri"/>
                <a:ea typeface="Calibri"/>
                <a:cs typeface="Calibri"/>
                <a:sym typeface="Calibri"/>
              </a:rPr>
              <a:t>Programme</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is</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acceptance</a:t>
            </a:r>
            <a:r>
              <a:rPr lang="pl-PL" sz="2000" dirty="0">
                <a:solidFill>
                  <a:srgbClr val="000000"/>
                </a:solidFill>
                <a:latin typeface="Calibri"/>
                <a:ea typeface="Calibri"/>
                <a:cs typeface="Calibri"/>
                <a:sym typeface="Calibri"/>
              </a:rPr>
              <a:t> </a:t>
            </a:r>
            <a:br>
              <a:rPr lang="pl-PL" sz="2000" dirty="0">
                <a:solidFill>
                  <a:srgbClr val="000000"/>
                </a:solidFill>
                <a:latin typeface="Calibri"/>
                <a:ea typeface="Calibri"/>
                <a:cs typeface="Calibri"/>
                <a:sym typeface="Calibri"/>
              </a:rPr>
            </a:br>
            <a:r>
              <a:rPr lang="pl-PL" sz="2000" dirty="0">
                <a:solidFill>
                  <a:srgbClr val="000000"/>
                </a:solidFill>
                <a:latin typeface="Calibri"/>
                <a:ea typeface="Calibri"/>
                <a:cs typeface="Calibri"/>
                <a:sym typeface="Calibri"/>
              </a:rPr>
              <a:t>of the </a:t>
            </a:r>
            <a:r>
              <a:rPr lang="pl-PL" sz="2000" dirty="0" err="1">
                <a:solidFill>
                  <a:srgbClr val="000000"/>
                </a:solidFill>
                <a:latin typeface="Calibri"/>
                <a:ea typeface="Calibri"/>
                <a:cs typeface="Calibri"/>
                <a:sym typeface="Calibri"/>
              </a:rPr>
              <a:t>traineeship</a:t>
            </a:r>
            <a:r>
              <a:rPr lang="pl-PL" sz="2000" dirty="0">
                <a:solidFill>
                  <a:srgbClr val="000000"/>
                </a:solidFill>
                <a:latin typeface="Calibri"/>
                <a:ea typeface="Calibri"/>
                <a:cs typeface="Calibri"/>
                <a:sym typeface="Calibri"/>
              </a:rPr>
              <a:t> </a:t>
            </a:r>
            <a:r>
              <a:rPr lang="pl-PL" sz="2000" dirty="0" err="1">
                <a:solidFill>
                  <a:srgbClr val="000000"/>
                </a:solidFill>
                <a:latin typeface="Calibri"/>
                <a:ea typeface="Calibri"/>
                <a:cs typeface="Calibri"/>
                <a:sym typeface="Calibri"/>
              </a:rPr>
              <a:t>application</a:t>
            </a:r>
            <a:r>
              <a:rPr lang="pl-PL" sz="2000" dirty="0">
                <a:solidFill>
                  <a:srgbClr val="000000"/>
                </a:solidFill>
                <a:latin typeface="Calibri"/>
                <a:ea typeface="Calibri"/>
                <a:cs typeface="Calibri"/>
                <a:sym typeface="Calibri"/>
              </a:rPr>
              <a:t> by the host </a:t>
            </a:r>
            <a:r>
              <a:rPr lang="pl-PL" sz="2000" dirty="0" err="1">
                <a:solidFill>
                  <a:srgbClr val="000000"/>
                </a:solidFill>
                <a:latin typeface="Calibri"/>
                <a:ea typeface="Calibri"/>
                <a:cs typeface="Calibri"/>
                <a:sym typeface="Calibri"/>
              </a:rPr>
              <a:t>institution</a:t>
            </a:r>
            <a:endParaRPr sz="2000" b="1"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ts val="2600"/>
              <a:buNone/>
            </a:pPr>
            <a:endParaRPr sz="2000" dirty="0">
              <a:solidFill>
                <a:srgbClr val="000000"/>
              </a:solidFill>
              <a:latin typeface="Calibri"/>
              <a:ea typeface="Calibri"/>
              <a:cs typeface="Calibri"/>
              <a:sym typeface="Calibri"/>
            </a:endParaRPr>
          </a:p>
        </p:txBody>
      </p:sp>
      <p:sp>
        <p:nvSpPr>
          <p:cNvPr id="349" name="Google Shape;349;p25"/>
          <p:cNvSpPr/>
          <p:nvPr/>
        </p:nvSpPr>
        <p:spPr>
          <a:xfrm>
            <a:off x="3076650" y="231225"/>
            <a:ext cx="48459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868A8"/>
              </a:buClr>
              <a:buSzPts val="3200"/>
              <a:buFont typeface="Audiowide"/>
              <a:buNone/>
            </a:pPr>
            <a:r>
              <a:rPr lang="pl-PL" sz="3200" b="1" dirty="0">
                <a:solidFill>
                  <a:srgbClr val="4868A8"/>
                </a:solidFill>
                <a:latin typeface="Calibri" panose="020F0502020204030204" pitchFamily="34" charset="0"/>
                <a:ea typeface="Audiowide"/>
                <a:cs typeface="Calibri" panose="020F0502020204030204" pitchFamily="34" charset="0"/>
                <a:sym typeface="Audiowide"/>
              </a:rPr>
              <a:t>IMPORTANT</a:t>
            </a:r>
            <a:endParaRPr sz="3200" b="0" i="0" u="none" strike="noStrike" cap="none" dirty="0">
              <a:solidFill>
                <a:srgbClr val="4868A8"/>
              </a:solidFill>
              <a:latin typeface="Calibri" panose="020F0502020204030204" pitchFamily="34" charset="0"/>
              <a:ea typeface="Audiowide"/>
              <a:cs typeface="Calibri" panose="020F0502020204030204" pitchFamily="34" charset="0"/>
              <a:sym typeface="Audiowide"/>
            </a:endParaRPr>
          </a:p>
        </p:txBody>
      </p:sp>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1D23045A-EC7D-4AB5-A3CD-0B08A10E6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1ef99029dda_2_24"/>
          <p:cNvSpPr/>
          <p:nvPr/>
        </p:nvSpPr>
        <p:spPr>
          <a:xfrm flipH="1">
            <a:off x="0" y="4498500"/>
            <a:ext cx="2470800" cy="23595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81" name="Google Shape;81;g1ef99029dda_2_24"/>
          <p:cNvSpPr txBox="1">
            <a:spLocks noGrp="1"/>
          </p:cNvSpPr>
          <p:nvPr>
            <p:ph type="title"/>
          </p:nvPr>
        </p:nvSpPr>
        <p:spPr>
          <a:xfrm>
            <a:off x="2906176" y="286675"/>
            <a:ext cx="9233100" cy="67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err="1">
                <a:solidFill>
                  <a:srgbClr val="2B6CA7"/>
                </a:solidFill>
                <a:latin typeface="Calibri" panose="020F0502020204030204" pitchFamily="34" charset="0"/>
                <a:cs typeface="Calibri" panose="020F0502020204030204" pitchFamily="34" charset="0"/>
              </a:rPr>
              <a:t>Few</a:t>
            </a:r>
            <a:r>
              <a:rPr lang="pl-PL" sz="3200" b="1" dirty="0">
                <a:solidFill>
                  <a:srgbClr val="2B6CA7"/>
                </a:solidFill>
                <a:latin typeface="Calibri" panose="020F0502020204030204" pitchFamily="34" charset="0"/>
                <a:cs typeface="Calibri" panose="020F0502020204030204" pitchFamily="34" charset="0"/>
              </a:rPr>
              <a:t> </a:t>
            </a:r>
            <a:r>
              <a:rPr lang="pl-PL" sz="3200" b="1" dirty="0" err="1">
                <a:solidFill>
                  <a:srgbClr val="2B6CA7"/>
                </a:solidFill>
                <a:latin typeface="Calibri" panose="020F0502020204030204" pitchFamily="34" charset="0"/>
                <a:cs typeface="Calibri" panose="020F0502020204030204" pitchFamily="34" charset="0"/>
              </a:rPr>
              <a:t>words</a:t>
            </a:r>
            <a:r>
              <a:rPr lang="pl-PL" sz="3200" b="1" dirty="0">
                <a:solidFill>
                  <a:srgbClr val="2B6CA7"/>
                </a:solidFill>
                <a:latin typeface="Calibri" panose="020F0502020204030204" pitchFamily="34" charset="0"/>
                <a:cs typeface="Calibri" panose="020F0502020204030204" pitchFamily="34" charset="0"/>
              </a:rPr>
              <a:t> </a:t>
            </a:r>
            <a:r>
              <a:rPr lang="pl-PL" sz="3200" b="1" dirty="0" err="1">
                <a:solidFill>
                  <a:srgbClr val="2B6CA7"/>
                </a:solidFill>
                <a:latin typeface="Calibri" panose="020F0502020204030204" pitchFamily="34" charset="0"/>
                <a:cs typeface="Calibri" panose="020F0502020204030204" pitchFamily="34" charset="0"/>
              </a:rPr>
              <a:t>about</a:t>
            </a:r>
            <a:r>
              <a:rPr lang="pl-PL" sz="3200" b="1" dirty="0">
                <a:solidFill>
                  <a:srgbClr val="2B6CA7"/>
                </a:solidFill>
                <a:latin typeface="Calibri" panose="020F0502020204030204" pitchFamily="34" charset="0"/>
                <a:cs typeface="Calibri" panose="020F0502020204030204" pitchFamily="34" charset="0"/>
              </a:rPr>
              <a:t> Erasmus</a:t>
            </a:r>
            <a:endParaRPr sz="3200" b="1" dirty="0">
              <a:solidFill>
                <a:srgbClr val="2B6CA7"/>
              </a:solidFill>
              <a:latin typeface="Calibri" panose="020F0502020204030204" pitchFamily="34" charset="0"/>
              <a:cs typeface="Calibri" panose="020F0502020204030204" pitchFamily="34" charset="0"/>
              <a:sym typeface="Audiowide"/>
            </a:endParaRPr>
          </a:p>
        </p:txBody>
      </p:sp>
      <p:sp>
        <p:nvSpPr>
          <p:cNvPr id="82" name="Google Shape;82;g1ef99029dda_2_24"/>
          <p:cNvSpPr txBox="1">
            <a:spLocks noGrp="1"/>
          </p:cNvSpPr>
          <p:nvPr>
            <p:ph type="body" idx="1"/>
          </p:nvPr>
        </p:nvSpPr>
        <p:spPr>
          <a:xfrm>
            <a:off x="2786201" y="1086853"/>
            <a:ext cx="9296100" cy="5642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700"/>
              </a:spcBef>
              <a:spcAft>
                <a:spcPts val="0"/>
              </a:spcAft>
              <a:buNone/>
            </a:pPr>
            <a:r>
              <a:rPr lang="pl-PL" b="1" dirty="0" err="1">
                <a:solidFill>
                  <a:srgbClr val="00B0F0"/>
                </a:solidFill>
                <a:latin typeface="Calibri"/>
                <a:ea typeface="Calibri"/>
                <a:cs typeface="Calibri"/>
                <a:sym typeface="Calibri"/>
              </a:rPr>
              <a:t>E</a:t>
            </a:r>
            <a:r>
              <a:rPr lang="pl-PL" dirty="0" err="1">
                <a:latin typeface="Calibri"/>
                <a:ea typeface="Calibri"/>
                <a:cs typeface="Calibri"/>
                <a:sym typeface="Calibri"/>
              </a:rPr>
              <a:t>u</a:t>
            </a:r>
            <a:r>
              <a:rPr lang="pl-PL" b="1" dirty="0" err="1">
                <a:solidFill>
                  <a:srgbClr val="00B0F0"/>
                </a:solidFill>
                <a:latin typeface="Calibri"/>
                <a:ea typeface="Calibri"/>
                <a:cs typeface="Calibri"/>
                <a:sym typeface="Calibri"/>
              </a:rPr>
              <a:t>R</a:t>
            </a:r>
            <a:r>
              <a:rPr lang="pl-PL" dirty="0" err="1">
                <a:latin typeface="Calibri"/>
                <a:ea typeface="Calibri"/>
                <a:cs typeface="Calibri"/>
                <a:sym typeface="Calibri"/>
              </a:rPr>
              <a:t>opean</a:t>
            </a:r>
            <a:r>
              <a:rPr lang="pl-PL" dirty="0">
                <a:latin typeface="Calibri"/>
                <a:ea typeface="Calibri"/>
                <a:cs typeface="Calibri"/>
                <a:sym typeface="Calibri"/>
              </a:rPr>
              <a:t> </a:t>
            </a:r>
            <a:r>
              <a:rPr lang="pl-PL" dirty="0" err="1">
                <a:latin typeface="Calibri"/>
                <a:ea typeface="Calibri"/>
                <a:cs typeface="Calibri"/>
                <a:sym typeface="Calibri"/>
              </a:rPr>
              <a:t>Community</a:t>
            </a:r>
            <a:r>
              <a:rPr lang="pl-PL" dirty="0">
                <a:latin typeface="Calibri"/>
                <a:ea typeface="Calibri"/>
                <a:cs typeface="Calibri"/>
                <a:sym typeface="Calibri"/>
              </a:rPr>
              <a:t> </a:t>
            </a:r>
            <a:r>
              <a:rPr lang="pl-PL" b="1" dirty="0">
                <a:solidFill>
                  <a:srgbClr val="00B0F0"/>
                </a:solidFill>
                <a:latin typeface="Calibri"/>
                <a:ea typeface="Calibri"/>
                <a:cs typeface="Calibri"/>
                <a:sym typeface="Calibri"/>
              </a:rPr>
              <a:t>A</a:t>
            </a:r>
            <a:r>
              <a:rPr lang="pl-PL" dirty="0">
                <a:latin typeface="Calibri"/>
                <a:ea typeface="Calibri"/>
                <a:cs typeface="Calibri"/>
                <a:sym typeface="Calibri"/>
              </a:rPr>
              <a:t>ction </a:t>
            </a:r>
            <a:r>
              <a:rPr lang="pl-PL" b="1" dirty="0" err="1">
                <a:solidFill>
                  <a:srgbClr val="00B0F0"/>
                </a:solidFill>
                <a:latin typeface="Calibri"/>
                <a:ea typeface="Calibri"/>
                <a:cs typeface="Calibri"/>
                <a:sym typeface="Calibri"/>
              </a:rPr>
              <a:t>S</a:t>
            </a:r>
            <a:r>
              <a:rPr lang="pl-PL" dirty="0" err="1">
                <a:latin typeface="Calibri"/>
                <a:ea typeface="Calibri"/>
                <a:cs typeface="Calibri"/>
                <a:sym typeface="Calibri"/>
              </a:rPr>
              <a:t>cheme</a:t>
            </a:r>
            <a:r>
              <a:rPr lang="pl-PL" dirty="0">
                <a:latin typeface="Calibri"/>
                <a:ea typeface="Calibri"/>
                <a:cs typeface="Calibri"/>
                <a:sym typeface="Calibri"/>
              </a:rPr>
              <a:t> for the </a:t>
            </a:r>
            <a:r>
              <a:rPr lang="pl-PL" b="1" dirty="0" err="1">
                <a:solidFill>
                  <a:srgbClr val="00B0F0"/>
                </a:solidFill>
                <a:latin typeface="Calibri"/>
                <a:ea typeface="Calibri"/>
                <a:cs typeface="Calibri"/>
                <a:sym typeface="Calibri"/>
              </a:rPr>
              <a:t>M</a:t>
            </a:r>
            <a:r>
              <a:rPr lang="pl-PL" dirty="0" err="1">
                <a:latin typeface="Calibri"/>
                <a:ea typeface="Calibri"/>
                <a:cs typeface="Calibri"/>
                <a:sym typeface="Calibri"/>
              </a:rPr>
              <a:t>obility</a:t>
            </a:r>
            <a:r>
              <a:rPr lang="pl-PL" dirty="0">
                <a:latin typeface="Calibri"/>
                <a:ea typeface="Calibri"/>
                <a:cs typeface="Calibri"/>
                <a:sym typeface="Calibri"/>
              </a:rPr>
              <a:t> of </a:t>
            </a:r>
            <a:r>
              <a:rPr lang="pl-PL" b="1" dirty="0">
                <a:solidFill>
                  <a:srgbClr val="00B0F0"/>
                </a:solidFill>
                <a:latin typeface="Calibri"/>
                <a:ea typeface="Calibri"/>
                <a:cs typeface="Calibri"/>
                <a:sym typeface="Calibri"/>
              </a:rPr>
              <a:t>U</a:t>
            </a:r>
            <a:r>
              <a:rPr lang="pl-PL" dirty="0">
                <a:latin typeface="Calibri"/>
                <a:ea typeface="Calibri"/>
                <a:cs typeface="Calibri"/>
                <a:sym typeface="Calibri"/>
              </a:rPr>
              <a:t>niversity </a:t>
            </a:r>
            <a:r>
              <a:rPr lang="pl-PL" b="1" dirty="0" err="1">
                <a:solidFill>
                  <a:srgbClr val="00B0F0"/>
                </a:solidFill>
                <a:latin typeface="Calibri"/>
                <a:ea typeface="Calibri"/>
                <a:cs typeface="Calibri"/>
                <a:sym typeface="Calibri"/>
              </a:rPr>
              <a:t>S</a:t>
            </a:r>
            <a:r>
              <a:rPr lang="pl-PL" dirty="0" err="1">
                <a:latin typeface="Calibri"/>
                <a:ea typeface="Calibri"/>
                <a:cs typeface="Calibri"/>
                <a:sym typeface="Calibri"/>
              </a:rPr>
              <a:t>tudents</a:t>
            </a:r>
            <a:endParaRPr dirty="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pl-PL" sz="2000" dirty="0">
                <a:latin typeface="Calibri"/>
                <a:ea typeface="Calibri"/>
                <a:cs typeface="Calibri"/>
                <a:sym typeface="Calibri"/>
              </a:rPr>
              <a:t>The Erasmus </a:t>
            </a:r>
            <a:r>
              <a:rPr lang="pl-PL" sz="2000" dirty="0" err="1">
                <a:latin typeface="Calibri"/>
                <a:ea typeface="Calibri"/>
                <a:cs typeface="Calibri"/>
                <a:sym typeface="Calibri"/>
              </a:rPr>
              <a:t>programme</a:t>
            </a:r>
            <a:r>
              <a:rPr lang="pl-PL" sz="2000" dirty="0">
                <a:latin typeface="Calibri"/>
                <a:ea typeface="Calibri"/>
                <a:cs typeface="Calibri"/>
                <a:sym typeface="Calibri"/>
              </a:rPr>
              <a:t> was </a:t>
            </a:r>
            <a:r>
              <a:rPr lang="pl-PL" sz="2000" dirty="0" err="1">
                <a:latin typeface="Calibri"/>
                <a:ea typeface="Calibri"/>
                <a:cs typeface="Calibri"/>
                <a:sym typeface="Calibri"/>
              </a:rPr>
              <a:t>established</a:t>
            </a:r>
            <a:r>
              <a:rPr lang="pl-PL" sz="2000" dirty="0">
                <a:latin typeface="Calibri"/>
                <a:ea typeface="Calibri"/>
                <a:cs typeface="Calibri"/>
                <a:sym typeface="Calibri"/>
              </a:rPr>
              <a:t> in 1987 as </a:t>
            </a:r>
            <a:r>
              <a:rPr lang="pl-PL" sz="2000" dirty="0" err="1">
                <a:latin typeface="Calibri"/>
                <a:ea typeface="Calibri"/>
                <a:cs typeface="Calibri"/>
                <a:sym typeface="Calibri"/>
              </a:rPr>
              <a:t>an</a:t>
            </a:r>
            <a:r>
              <a:rPr lang="pl-PL" sz="2000" dirty="0">
                <a:latin typeface="Calibri"/>
                <a:ea typeface="Calibri"/>
                <a:cs typeface="Calibri"/>
                <a:sym typeface="Calibri"/>
              </a:rPr>
              <a:t> exchange </a:t>
            </a:r>
            <a:r>
              <a:rPr lang="pl-PL" sz="2000" dirty="0" err="1">
                <a:latin typeface="Calibri"/>
                <a:ea typeface="Calibri"/>
                <a:cs typeface="Calibri"/>
                <a:sym typeface="Calibri"/>
              </a:rPr>
              <a:t>programme</a:t>
            </a:r>
            <a:r>
              <a:rPr lang="pl-PL" sz="2000" dirty="0">
                <a:latin typeface="Calibri"/>
                <a:ea typeface="Calibri"/>
                <a:cs typeface="Calibri"/>
                <a:sym typeface="Calibri"/>
              </a:rPr>
              <a:t> for </a:t>
            </a:r>
            <a:r>
              <a:rPr lang="pl-PL" sz="2000" dirty="0" err="1">
                <a:latin typeface="Calibri"/>
                <a:ea typeface="Calibri"/>
                <a:cs typeface="Calibri"/>
                <a:sym typeface="Calibri"/>
              </a:rPr>
              <a:t>university</a:t>
            </a:r>
            <a:r>
              <a:rPr lang="pl-PL" sz="2000" dirty="0">
                <a:latin typeface="Calibri"/>
                <a:ea typeface="Calibri"/>
                <a:cs typeface="Calibri"/>
                <a:sym typeface="Calibri"/>
              </a:rPr>
              <a:t> </a:t>
            </a:r>
            <a:r>
              <a:rPr lang="pl-PL" sz="2000" dirty="0" err="1">
                <a:latin typeface="Calibri"/>
                <a:ea typeface="Calibri"/>
                <a:cs typeface="Calibri"/>
                <a:sym typeface="Calibri"/>
              </a:rPr>
              <a:t>students</a:t>
            </a:r>
            <a:r>
              <a:rPr lang="pl-PL" sz="2000" dirty="0">
                <a:latin typeface="Calibri"/>
                <a:ea typeface="Calibri"/>
                <a:cs typeface="Calibri"/>
                <a:sym typeface="Calibri"/>
              </a:rPr>
              <a:t>. In the </a:t>
            </a:r>
            <a:r>
              <a:rPr lang="pl-PL" sz="2000" dirty="0" err="1">
                <a:latin typeface="Calibri"/>
                <a:ea typeface="Calibri"/>
                <a:cs typeface="Calibri"/>
                <a:sym typeface="Calibri"/>
              </a:rPr>
              <a:t>first</a:t>
            </a:r>
            <a:r>
              <a:rPr lang="pl-PL" sz="2000" dirty="0">
                <a:latin typeface="Calibri"/>
                <a:ea typeface="Calibri"/>
                <a:cs typeface="Calibri"/>
                <a:sym typeface="Calibri"/>
              </a:rPr>
              <a:t> </a:t>
            </a:r>
            <a:r>
              <a:rPr lang="pl-PL" sz="2000" dirty="0" err="1">
                <a:latin typeface="Calibri"/>
                <a:ea typeface="Calibri"/>
                <a:cs typeface="Calibri"/>
                <a:sym typeface="Calibri"/>
              </a:rPr>
              <a:t>year</a:t>
            </a:r>
            <a:r>
              <a:rPr lang="pl-PL" sz="2000" dirty="0">
                <a:latin typeface="Calibri"/>
                <a:ea typeface="Calibri"/>
                <a:cs typeface="Calibri"/>
                <a:sym typeface="Calibri"/>
              </a:rPr>
              <a:t>, </a:t>
            </a:r>
            <a:r>
              <a:rPr lang="pl-PL" sz="2000" dirty="0" err="1">
                <a:latin typeface="Calibri"/>
                <a:ea typeface="Calibri"/>
                <a:cs typeface="Calibri"/>
                <a:sym typeface="Calibri"/>
              </a:rPr>
              <a:t>approximately</a:t>
            </a:r>
            <a:r>
              <a:rPr lang="pl-PL" sz="2000" dirty="0">
                <a:latin typeface="Calibri"/>
                <a:ea typeface="Calibri"/>
                <a:cs typeface="Calibri"/>
                <a:sym typeface="Calibri"/>
              </a:rPr>
              <a:t> 3,200 </a:t>
            </a:r>
            <a:r>
              <a:rPr lang="pl-PL" sz="2000" dirty="0" err="1">
                <a:latin typeface="Calibri"/>
                <a:ea typeface="Calibri"/>
                <a:cs typeface="Calibri"/>
                <a:sym typeface="Calibri"/>
              </a:rPr>
              <a:t>students</a:t>
            </a:r>
            <a:r>
              <a:rPr lang="pl-PL" sz="2000" dirty="0">
                <a:latin typeface="Calibri"/>
                <a:ea typeface="Calibri"/>
                <a:cs typeface="Calibri"/>
                <a:sym typeface="Calibri"/>
              </a:rPr>
              <a:t> from 11 </a:t>
            </a:r>
            <a:r>
              <a:rPr lang="pl-PL" sz="2000" dirty="0" err="1">
                <a:latin typeface="Calibri"/>
                <a:ea typeface="Calibri"/>
                <a:cs typeface="Calibri"/>
                <a:sym typeface="Calibri"/>
              </a:rPr>
              <a:t>European</a:t>
            </a:r>
            <a:r>
              <a:rPr lang="pl-PL" sz="2000" dirty="0">
                <a:latin typeface="Calibri"/>
                <a:ea typeface="Calibri"/>
                <a:cs typeface="Calibri"/>
                <a:sym typeface="Calibri"/>
              </a:rPr>
              <a:t> </a:t>
            </a:r>
            <a:r>
              <a:rPr lang="pl-PL" sz="2000" dirty="0" err="1">
                <a:latin typeface="Calibri"/>
                <a:ea typeface="Calibri"/>
                <a:cs typeface="Calibri"/>
                <a:sym typeface="Calibri"/>
              </a:rPr>
              <a:t>countries</a:t>
            </a:r>
            <a:r>
              <a:rPr lang="pl-PL" sz="2000" dirty="0">
                <a:latin typeface="Calibri"/>
                <a:ea typeface="Calibri"/>
                <a:cs typeface="Calibri"/>
                <a:sym typeface="Calibri"/>
              </a:rPr>
              <a:t> </a:t>
            </a:r>
            <a:r>
              <a:rPr lang="pl-PL" sz="2000" dirty="0" err="1">
                <a:latin typeface="Calibri"/>
                <a:ea typeface="Calibri"/>
                <a:cs typeface="Calibri"/>
                <a:sym typeface="Calibri"/>
              </a:rPr>
              <a:t>took</a:t>
            </a:r>
            <a:r>
              <a:rPr lang="pl-PL" sz="2000" dirty="0">
                <a:latin typeface="Calibri"/>
                <a:ea typeface="Calibri"/>
                <a:cs typeface="Calibri"/>
                <a:sym typeface="Calibri"/>
              </a:rPr>
              <a:t> part: </a:t>
            </a:r>
            <a:r>
              <a:rPr lang="pl-PL" sz="2000" dirty="0" err="1">
                <a:latin typeface="Calibri"/>
                <a:ea typeface="Calibri"/>
                <a:cs typeface="Calibri"/>
                <a:sym typeface="Calibri"/>
              </a:rPr>
              <a:t>Belgium</a:t>
            </a:r>
            <a:r>
              <a:rPr lang="pl-PL" sz="2000" dirty="0">
                <a:latin typeface="Calibri"/>
                <a:ea typeface="Calibri"/>
                <a:cs typeface="Calibri"/>
                <a:sym typeface="Calibri"/>
              </a:rPr>
              <a:t>, </a:t>
            </a:r>
            <a:r>
              <a:rPr lang="pl-PL" sz="2000" dirty="0" err="1">
                <a:latin typeface="Calibri"/>
                <a:ea typeface="Calibri"/>
                <a:cs typeface="Calibri"/>
                <a:sym typeface="Calibri"/>
              </a:rPr>
              <a:t>Denmark</a:t>
            </a:r>
            <a:r>
              <a:rPr lang="pl-PL" sz="2000" dirty="0">
                <a:latin typeface="Calibri"/>
                <a:ea typeface="Calibri"/>
                <a:cs typeface="Calibri"/>
                <a:sym typeface="Calibri"/>
              </a:rPr>
              <a:t>, Germany, Greece, France, </a:t>
            </a:r>
            <a:r>
              <a:rPr lang="pl-PL" sz="2000" dirty="0" err="1">
                <a:latin typeface="Calibri"/>
                <a:ea typeface="Calibri"/>
                <a:cs typeface="Calibri"/>
                <a:sym typeface="Calibri"/>
              </a:rPr>
              <a:t>Ireland</a:t>
            </a:r>
            <a:r>
              <a:rPr lang="pl-PL" sz="2000" dirty="0">
                <a:latin typeface="Calibri"/>
                <a:ea typeface="Calibri"/>
                <a:cs typeface="Calibri"/>
                <a:sym typeface="Calibri"/>
              </a:rPr>
              <a:t>, </a:t>
            </a:r>
            <a:r>
              <a:rPr lang="pl-PL" sz="2000" dirty="0" err="1">
                <a:latin typeface="Calibri"/>
                <a:ea typeface="Calibri"/>
                <a:cs typeface="Calibri"/>
                <a:sym typeface="Calibri"/>
              </a:rPr>
              <a:t>Italy</a:t>
            </a:r>
            <a:r>
              <a:rPr lang="pl-PL" sz="2000" dirty="0">
                <a:latin typeface="Calibri"/>
                <a:ea typeface="Calibri"/>
                <a:cs typeface="Calibri"/>
                <a:sym typeface="Calibri"/>
              </a:rPr>
              <a:t>, the </a:t>
            </a:r>
            <a:r>
              <a:rPr lang="pl-PL" sz="2000" dirty="0" err="1">
                <a:latin typeface="Calibri"/>
                <a:ea typeface="Calibri"/>
                <a:cs typeface="Calibri"/>
                <a:sym typeface="Calibri"/>
              </a:rPr>
              <a:t>Netherlands</a:t>
            </a:r>
            <a:r>
              <a:rPr lang="pl-PL" sz="2000" dirty="0">
                <a:latin typeface="Calibri"/>
                <a:ea typeface="Calibri"/>
                <a:cs typeface="Calibri"/>
                <a:sym typeface="Calibri"/>
              </a:rPr>
              <a:t>, Portugal, </a:t>
            </a:r>
            <a:r>
              <a:rPr lang="pl-PL" sz="2000" dirty="0" err="1">
                <a:latin typeface="Calibri"/>
                <a:ea typeface="Calibri"/>
                <a:cs typeface="Calibri"/>
                <a:sym typeface="Calibri"/>
              </a:rPr>
              <a:t>Spain</a:t>
            </a:r>
            <a:r>
              <a:rPr lang="pl-PL" sz="2000" dirty="0">
                <a:latin typeface="Calibri"/>
                <a:ea typeface="Calibri"/>
                <a:cs typeface="Calibri"/>
                <a:sym typeface="Calibri"/>
              </a:rPr>
              <a:t> and UK. </a:t>
            </a:r>
            <a:r>
              <a:rPr lang="pl-PL" sz="2000" dirty="0" err="1">
                <a:latin typeface="Calibri"/>
                <a:ea typeface="Calibri"/>
                <a:cs typeface="Calibri"/>
                <a:sym typeface="Calibri"/>
              </a:rPr>
              <a:t>Today</a:t>
            </a:r>
            <a:r>
              <a:rPr lang="pl-PL" sz="2000" dirty="0">
                <a:latin typeface="Calibri"/>
                <a:ea typeface="Calibri"/>
                <a:cs typeface="Calibri"/>
                <a:sym typeface="Calibri"/>
              </a:rPr>
              <a:t> Erasmus+ </a:t>
            </a:r>
            <a:r>
              <a:rPr lang="pl-PL" sz="2000" dirty="0" err="1">
                <a:latin typeface="Calibri"/>
                <a:ea typeface="Calibri"/>
                <a:cs typeface="Calibri"/>
                <a:sym typeface="Calibri"/>
              </a:rPr>
              <a:t>offers</a:t>
            </a:r>
            <a:r>
              <a:rPr lang="pl-PL" sz="2000" dirty="0">
                <a:latin typeface="Calibri"/>
                <a:ea typeface="Calibri"/>
                <a:cs typeface="Calibri"/>
                <a:sym typeface="Calibri"/>
              </a:rPr>
              <a:t> </a:t>
            </a:r>
            <a:r>
              <a:rPr lang="pl-PL" sz="2000" dirty="0" err="1">
                <a:latin typeface="Calibri"/>
                <a:ea typeface="Calibri"/>
                <a:cs typeface="Calibri"/>
                <a:sym typeface="Calibri"/>
              </a:rPr>
              <a:t>many</a:t>
            </a:r>
            <a:r>
              <a:rPr lang="pl-PL" sz="2000" dirty="0">
                <a:latin typeface="Calibri"/>
                <a:ea typeface="Calibri"/>
                <a:cs typeface="Calibri"/>
                <a:sym typeface="Calibri"/>
              </a:rPr>
              <a:t> </a:t>
            </a:r>
            <a:r>
              <a:rPr lang="pl-PL" sz="2000" dirty="0" err="1">
                <a:latin typeface="Calibri"/>
                <a:ea typeface="Calibri"/>
                <a:cs typeface="Calibri"/>
                <a:sym typeface="Calibri"/>
              </a:rPr>
              <a:t>opportunities</a:t>
            </a:r>
            <a:r>
              <a:rPr lang="pl-PL" sz="2000" dirty="0">
                <a:latin typeface="Calibri"/>
                <a:ea typeface="Calibri"/>
                <a:cs typeface="Calibri"/>
                <a:sym typeface="Calibri"/>
              </a:rPr>
              <a:t> in </a:t>
            </a:r>
            <a:r>
              <a:rPr lang="pl-PL" sz="2000" dirty="0" err="1">
                <a:latin typeface="Calibri"/>
                <a:ea typeface="Calibri"/>
                <a:cs typeface="Calibri"/>
                <a:sym typeface="Calibri"/>
              </a:rPr>
              <a:t>higher</a:t>
            </a:r>
            <a:r>
              <a:rPr lang="pl-PL" sz="2000" dirty="0">
                <a:latin typeface="Calibri"/>
                <a:ea typeface="Calibri"/>
                <a:cs typeface="Calibri"/>
                <a:sym typeface="Calibri"/>
              </a:rPr>
              <a:t> </a:t>
            </a:r>
            <a:r>
              <a:rPr lang="pl-PL" sz="2000" dirty="0" err="1">
                <a:latin typeface="Calibri"/>
                <a:ea typeface="Calibri"/>
                <a:cs typeface="Calibri"/>
                <a:sym typeface="Calibri"/>
              </a:rPr>
              <a:t>education</a:t>
            </a:r>
            <a:r>
              <a:rPr lang="pl-PL" sz="2000" dirty="0">
                <a:latin typeface="Calibri"/>
                <a:ea typeface="Calibri"/>
                <a:cs typeface="Calibri"/>
                <a:sym typeface="Calibri"/>
              </a:rPr>
              <a:t>, </a:t>
            </a:r>
            <a:r>
              <a:rPr lang="pl-PL" sz="2000" dirty="0" err="1">
                <a:latin typeface="Calibri"/>
                <a:ea typeface="Calibri"/>
                <a:cs typeface="Calibri"/>
                <a:sym typeface="Calibri"/>
              </a:rPr>
              <a:t>vocational</a:t>
            </a:r>
            <a:r>
              <a:rPr lang="pl-PL" sz="2000" dirty="0">
                <a:latin typeface="Calibri"/>
                <a:ea typeface="Calibri"/>
                <a:cs typeface="Calibri"/>
                <a:sym typeface="Calibri"/>
              </a:rPr>
              <a:t> </a:t>
            </a:r>
            <a:r>
              <a:rPr lang="pl-PL" sz="2000" dirty="0" err="1">
                <a:latin typeface="Calibri"/>
                <a:ea typeface="Calibri"/>
                <a:cs typeface="Calibri"/>
                <a:sym typeface="Calibri"/>
              </a:rPr>
              <a:t>education</a:t>
            </a:r>
            <a:r>
              <a:rPr lang="pl-PL" sz="2000" dirty="0">
                <a:latin typeface="Calibri"/>
                <a:ea typeface="Calibri"/>
                <a:cs typeface="Calibri"/>
                <a:sym typeface="Calibri"/>
              </a:rPr>
              <a:t> and </a:t>
            </a:r>
            <a:r>
              <a:rPr lang="pl-PL" sz="2000" dirty="0" err="1">
                <a:latin typeface="Calibri"/>
                <a:ea typeface="Calibri"/>
                <a:cs typeface="Calibri"/>
                <a:sym typeface="Calibri"/>
              </a:rPr>
              <a:t>training</a:t>
            </a:r>
            <a:r>
              <a:rPr lang="pl-PL" sz="2000" dirty="0">
                <a:latin typeface="Calibri"/>
                <a:ea typeface="Calibri"/>
                <a:cs typeface="Calibri"/>
                <a:sym typeface="Calibri"/>
              </a:rPr>
              <a:t>, </a:t>
            </a:r>
            <a:r>
              <a:rPr lang="pl-PL" sz="2000" dirty="0" err="1">
                <a:latin typeface="Calibri"/>
                <a:ea typeface="Calibri"/>
                <a:cs typeface="Calibri"/>
                <a:sym typeface="Calibri"/>
              </a:rPr>
              <a:t>general</a:t>
            </a:r>
            <a:r>
              <a:rPr lang="pl-PL" sz="2000" dirty="0">
                <a:latin typeface="Calibri"/>
                <a:ea typeface="Calibri"/>
                <a:cs typeface="Calibri"/>
                <a:sym typeface="Calibri"/>
              </a:rPr>
              <a:t> and </a:t>
            </a:r>
            <a:r>
              <a:rPr lang="pl-PL" sz="2000" dirty="0" err="1">
                <a:latin typeface="Calibri"/>
                <a:ea typeface="Calibri"/>
                <a:cs typeface="Calibri"/>
                <a:sym typeface="Calibri"/>
              </a:rPr>
              <a:t>adult</a:t>
            </a:r>
            <a:r>
              <a:rPr lang="pl-PL" sz="2000" dirty="0">
                <a:latin typeface="Calibri"/>
                <a:ea typeface="Calibri"/>
                <a:cs typeface="Calibri"/>
                <a:sym typeface="Calibri"/>
              </a:rPr>
              <a:t> </a:t>
            </a:r>
            <a:r>
              <a:rPr lang="pl-PL" sz="2000" dirty="0" err="1">
                <a:latin typeface="Calibri"/>
                <a:ea typeface="Calibri"/>
                <a:cs typeface="Calibri"/>
                <a:sym typeface="Calibri"/>
              </a:rPr>
              <a:t>education</a:t>
            </a:r>
            <a:r>
              <a:rPr lang="pl-PL" sz="2000" dirty="0">
                <a:latin typeface="Calibri"/>
                <a:ea typeface="Calibri"/>
                <a:cs typeface="Calibri"/>
                <a:sym typeface="Calibri"/>
              </a:rPr>
              <a:t>, and in the </a:t>
            </a:r>
            <a:r>
              <a:rPr lang="pl-PL" sz="2000" dirty="0" err="1">
                <a:latin typeface="Calibri"/>
                <a:ea typeface="Calibri"/>
                <a:cs typeface="Calibri"/>
                <a:sym typeface="Calibri"/>
              </a:rPr>
              <a:t>fields</a:t>
            </a:r>
            <a:r>
              <a:rPr lang="pl-PL" sz="2000" dirty="0">
                <a:latin typeface="Calibri"/>
                <a:ea typeface="Calibri"/>
                <a:cs typeface="Calibri"/>
                <a:sym typeface="Calibri"/>
              </a:rPr>
              <a:t> of </a:t>
            </a:r>
            <a:r>
              <a:rPr lang="pl-PL" sz="2000" dirty="0" err="1">
                <a:latin typeface="Calibri"/>
                <a:ea typeface="Calibri"/>
                <a:cs typeface="Calibri"/>
                <a:sym typeface="Calibri"/>
              </a:rPr>
              <a:t>youth</a:t>
            </a:r>
            <a:r>
              <a:rPr lang="pl-PL" sz="2000" dirty="0">
                <a:latin typeface="Calibri"/>
                <a:ea typeface="Calibri"/>
                <a:cs typeface="Calibri"/>
                <a:sym typeface="Calibri"/>
              </a:rPr>
              <a:t> and sport. In Poland </a:t>
            </a:r>
            <a:r>
              <a:rPr lang="pl-PL" sz="2000" dirty="0" err="1">
                <a:latin typeface="Calibri"/>
                <a:ea typeface="Calibri"/>
                <a:cs typeface="Calibri"/>
                <a:sym typeface="Calibri"/>
              </a:rPr>
              <a:t>since</a:t>
            </a:r>
            <a:r>
              <a:rPr lang="pl-PL" sz="2000" dirty="0">
                <a:latin typeface="Calibri"/>
                <a:ea typeface="Calibri"/>
                <a:cs typeface="Calibri"/>
                <a:sym typeface="Calibri"/>
              </a:rPr>
              <a:t> 1998</a:t>
            </a:r>
            <a:endParaRPr sz="2000" dirty="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pl-PL" sz="2000" b="1" dirty="0" err="1">
                <a:latin typeface="Calibri"/>
                <a:ea typeface="Calibri"/>
                <a:cs typeface="Calibri"/>
                <a:sym typeface="Calibri"/>
              </a:rPr>
              <a:t>Previous</a:t>
            </a:r>
            <a:r>
              <a:rPr lang="pl-PL" sz="2000" b="1" dirty="0">
                <a:latin typeface="Calibri"/>
                <a:ea typeface="Calibri"/>
                <a:cs typeface="Calibri"/>
                <a:sym typeface="Calibri"/>
              </a:rPr>
              <a:t> </a:t>
            </a:r>
            <a:r>
              <a:rPr lang="pl-PL" sz="2000" b="1" dirty="0" err="1">
                <a:latin typeface="Calibri"/>
                <a:ea typeface="Calibri"/>
                <a:cs typeface="Calibri"/>
                <a:sym typeface="Calibri"/>
              </a:rPr>
              <a:t>names</a:t>
            </a:r>
            <a:r>
              <a:rPr lang="pl-PL" sz="2000" b="1" dirty="0">
                <a:latin typeface="Calibri"/>
                <a:ea typeface="Calibri"/>
                <a:cs typeface="Calibri"/>
                <a:sym typeface="Calibri"/>
              </a:rPr>
              <a:t> of the </a:t>
            </a:r>
            <a:r>
              <a:rPr lang="pl-PL" sz="2000" b="1" dirty="0" err="1">
                <a:latin typeface="Calibri"/>
                <a:ea typeface="Calibri"/>
                <a:cs typeface="Calibri"/>
                <a:sym typeface="Calibri"/>
              </a:rPr>
              <a:t>Programme</a:t>
            </a:r>
            <a:r>
              <a:rPr lang="pl-PL" sz="2000" b="1" dirty="0">
                <a:latin typeface="Calibri"/>
                <a:ea typeface="Calibri"/>
                <a:cs typeface="Calibri"/>
                <a:sym typeface="Calibri"/>
              </a:rPr>
              <a:t>:</a:t>
            </a:r>
            <a:endParaRPr sz="2000" b="1" dirty="0">
              <a:latin typeface="Calibri"/>
              <a:ea typeface="Calibri"/>
              <a:cs typeface="Calibri"/>
              <a:sym typeface="Calibri"/>
            </a:endParaRPr>
          </a:p>
          <a:p>
            <a:pPr marL="457200" lvl="0" indent="0" algn="l" rtl="0">
              <a:lnSpc>
                <a:spcPct val="115000"/>
              </a:lnSpc>
              <a:spcBef>
                <a:spcPts val="500"/>
              </a:spcBef>
              <a:spcAft>
                <a:spcPts val="0"/>
              </a:spcAft>
              <a:buNone/>
            </a:pPr>
            <a:r>
              <a:rPr lang="pl-PL" sz="2000" dirty="0">
                <a:latin typeface="Calibri"/>
                <a:ea typeface="Calibri"/>
                <a:cs typeface="Calibri"/>
                <a:sym typeface="Calibri"/>
              </a:rPr>
              <a:t>1987-1993 – Erasmus</a:t>
            </a:r>
            <a:endParaRPr sz="2000" dirty="0">
              <a:latin typeface="Calibri"/>
              <a:ea typeface="Calibri"/>
              <a:cs typeface="Calibri"/>
              <a:sym typeface="Calibri"/>
            </a:endParaRPr>
          </a:p>
          <a:p>
            <a:pPr marL="0" lvl="0" indent="457200" algn="l" rtl="0">
              <a:lnSpc>
                <a:spcPct val="115000"/>
              </a:lnSpc>
              <a:spcBef>
                <a:spcPts val="500"/>
              </a:spcBef>
              <a:spcAft>
                <a:spcPts val="0"/>
              </a:spcAft>
              <a:buNone/>
            </a:pPr>
            <a:r>
              <a:rPr lang="pl-PL" sz="2000" dirty="0">
                <a:latin typeface="Calibri"/>
                <a:ea typeface="Calibri"/>
                <a:cs typeface="Calibri"/>
                <a:sym typeface="Calibri"/>
              </a:rPr>
              <a:t>1994-1999 – </a:t>
            </a:r>
            <a:r>
              <a:rPr lang="pl-PL" sz="2000" dirty="0" err="1">
                <a:latin typeface="Calibri"/>
                <a:ea typeface="Calibri"/>
                <a:cs typeface="Calibri"/>
                <a:sym typeface="Calibri"/>
              </a:rPr>
              <a:t>Socrates</a:t>
            </a:r>
            <a:r>
              <a:rPr lang="pl-PL" sz="2000" dirty="0">
                <a:latin typeface="Calibri"/>
                <a:ea typeface="Calibri"/>
                <a:cs typeface="Calibri"/>
                <a:sym typeface="Calibri"/>
              </a:rPr>
              <a:t> I (</a:t>
            </a:r>
            <a:r>
              <a:rPr lang="pl-PL" sz="2000" dirty="0" err="1">
                <a:latin typeface="Calibri"/>
                <a:ea typeface="Calibri"/>
                <a:cs typeface="Calibri"/>
                <a:sym typeface="Calibri"/>
              </a:rPr>
              <a:t>Socrates</a:t>
            </a:r>
            <a:r>
              <a:rPr lang="pl-PL" sz="2000" dirty="0">
                <a:latin typeface="Calibri"/>
                <a:ea typeface="Calibri"/>
                <a:cs typeface="Calibri"/>
                <a:sym typeface="Calibri"/>
              </a:rPr>
              <a:t>/Erasmus)</a:t>
            </a:r>
            <a:endParaRPr sz="2000" dirty="0">
              <a:latin typeface="Calibri"/>
              <a:ea typeface="Calibri"/>
              <a:cs typeface="Calibri"/>
              <a:sym typeface="Calibri"/>
            </a:endParaRPr>
          </a:p>
          <a:p>
            <a:pPr marL="0" lvl="0" indent="457200" algn="l" rtl="0">
              <a:lnSpc>
                <a:spcPct val="115000"/>
              </a:lnSpc>
              <a:spcBef>
                <a:spcPts val="500"/>
              </a:spcBef>
              <a:spcAft>
                <a:spcPts val="0"/>
              </a:spcAft>
              <a:buNone/>
            </a:pPr>
            <a:r>
              <a:rPr lang="pl-PL" sz="2000" dirty="0">
                <a:latin typeface="Calibri"/>
                <a:ea typeface="Calibri"/>
                <a:cs typeface="Calibri"/>
                <a:sym typeface="Calibri"/>
              </a:rPr>
              <a:t>2000-2006 – </a:t>
            </a:r>
            <a:r>
              <a:rPr lang="pl-PL" sz="2000" dirty="0" err="1">
                <a:latin typeface="Calibri"/>
                <a:ea typeface="Calibri"/>
                <a:cs typeface="Calibri"/>
                <a:sym typeface="Calibri"/>
              </a:rPr>
              <a:t>Socrates</a:t>
            </a:r>
            <a:r>
              <a:rPr lang="pl-PL" sz="2000" dirty="0">
                <a:latin typeface="Calibri"/>
                <a:ea typeface="Calibri"/>
                <a:cs typeface="Calibri"/>
                <a:sym typeface="Calibri"/>
              </a:rPr>
              <a:t> II (</a:t>
            </a:r>
            <a:r>
              <a:rPr lang="pl-PL" sz="2000" dirty="0" err="1">
                <a:latin typeface="Calibri"/>
                <a:ea typeface="Calibri"/>
                <a:cs typeface="Calibri"/>
                <a:sym typeface="Calibri"/>
              </a:rPr>
              <a:t>Socrates</a:t>
            </a:r>
            <a:r>
              <a:rPr lang="pl-PL" sz="2000" dirty="0">
                <a:latin typeface="Calibri"/>
                <a:ea typeface="Calibri"/>
                <a:cs typeface="Calibri"/>
                <a:sym typeface="Calibri"/>
              </a:rPr>
              <a:t>/Erasmus)</a:t>
            </a:r>
            <a:endParaRPr sz="2000" dirty="0">
              <a:latin typeface="Calibri"/>
              <a:ea typeface="Calibri"/>
              <a:cs typeface="Calibri"/>
              <a:sym typeface="Calibri"/>
            </a:endParaRPr>
          </a:p>
          <a:p>
            <a:pPr marL="0" lvl="0" indent="457200" algn="l" rtl="0">
              <a:lnSpc>
                <a:spcPct val="115000"/>
              </a:lnSpc>
              <a:spcBef>
                <a:spcPts val="500"/>
              </a:spcBef>
              <a:spcAft>
                <a:spcPts val="0"/>
              </a:spcAft>
              <a:buNone/>
            </a:pPr>
            <a:r>
              <a:rPr lang="pl-PL" sz="2000" dirty="0">
                <a:latin typeface="Calibri"/>
                <a:ea typeface="Calibri"/>
                <a:cs typeface="Calibri"/>
                <a:sym typeface="Calibri"/>
              </a:rPr>
              <a:t>2007-2013 – The </a:t>
            </a:r>
            <a:r>
              <a:rPr lang="pl-PL" sz="2000" dirty="0" err="1">
                <a:latin typeface="Calibri"/>
                <a:ea typeface="Calibri"/>
                <a:cs typeface="Calibri"/>
                <a:sym typeface="Calibri"/>
              </a:rPr>
              <a:t>Lifelong</a:t>
            </a:r>
            <a:r>
              <a:rPr lang="pl-PL" sz="2000" dirty="0">
                <a:latin typeface="Calibri"/>
                <a:ea typeface="Calibri"/>
                <a:cs typeface="Calibri"/>
                <a:sym typeface="Calibri"/>
              </a:rPr>
              <a:t> Learning </a:t>
            </a:r>
            <a:r>
              <a:rPr lang="pl-PL" sz="2000" dirty="0" err="1">
                <a:latin typeface="Calibri"/>
                <a:ea typeface="Calibri"/>
                <a:cs typeface="Calibri"/>
                <a:sym typeface="Calibri"/>
              </a:rPr>
              <a:t>Programme</a:t>
            </a:r>
            <a:r>
              <a:rPr lang="pl-PL" sz="2000" dirty="0">
                <a:latin typeface="Calibri"/>
                <a:ea typeface="Calibri"/>
                <a:cs typeface="Calibri"/>
                <a:sym typeface="Calibri"/>
              </a:rPr>
              <a:t> (LLP-Erasmus)</a:t>
            </a:r>
            <a:endParaRPr sz="2000" dirty="0">
              <a:latin typeface="Calibri"/>
              <a:ea typeface="Calibri"/>
              <a:cs typeface="Calibri"/>
              <a:sym typeface="Calibri"/>
            </a:endParaRPr>
          </a:p>
          <a:p>
            <a:pPr marL="0" lvl="0" indent="0" algn="l" rtl="0">
              <a:lnSpc>
                <a:spcPct val="115000"/>
              </a:lnSpc>
              <a:spcBef>
                <a:spcPts val="500"/>
              </a:spcBef>
              <a:spcAft>
                <a:spcPts val="0"/>
              </a:spcAft>
              <a:buNone/>
            </a:pPr>
            <a:r>
              <a:rPr lang="pl-PL" sz="2000" dirty="0">
                <a:latin typeface="Calibri"/>
                <a:ea typeface="Calibri"/>
                <a:cs typeface="Calibri"/>
                <a:sym typeface="Calibri"/>
              </a:rPr>
              <a:t> 	</a:t>
            </a:r>
            <a:r>
              <a:rPr lang="pl-PL" sz="2000" b="1" dirty="0" err="1">
                <a:latin typeface="Calibri"/>
                <a:ea typeface="Calibri"/>
                <a:cs typeface="Calibri"/>
                <a:sym typeface="Calibri"/>
              </a:rPr>
              <a:t>since</a:t>
            </a:r>
            <a:r>
              <a:rPr lang="pl-PL" sz="2000" b="1" dirty="0">
                <a:latin typeface="Calibri"/>
                <a:ea typeface="Calibri"/>
                <a:cs typeface="Calibri"/>
                <a:sym typeface="Calibri"/>
              </a:rPr>
              <a:t> 2014  </a:t>
            </a:r>
            <a:r>
              <a:rPr lang="pl-PL" sz="2000" dirty="0">
                <a:latin typeface="Calibri"/>
                <a:ea typeface="Calibri"/>
                <a:cs typeface="Calibri"/>
                <a:sym typeface="Calibri"/>
              </a:rPr>
              <a:t>-  </a:t>
            </a:r>
            <a:r>
              <a:rPr lang="pl-PL" sz="2000" b="1" dirty="0">
                <a:solidFill>
                  <a:srgbClr val="0070C0"/>
                </a:solidFill>
                <a:latin typeface="Calibri"/>
                <a:ea typeface="Calibri"/>
                <a:cs typeface="Calibri"/>
                <a:sym typeface="Calibri"/>
              </a:rPr>
              <a:t>Erasmus+</a:t>
            </a:r>
            <a:endParaRPr sz="2000" b="1" dirty="0">
              <a:solidFill>
                <a:srgbClr val="0070C0"/>
              </a:solidFill>
              <a:latin typeface="Calibri"/>
              <a:ea typeface="Calibri"/>
              <a:cs typeface="Calibri"/>
              <a:sym typeface="Calibri"/>
            </a:endParaRPr>
          </a:p>
        </p:txBody>
      </p:sp>
      <p:pic>
        <p:nvPicPr>
          <p:cNvPr id="83" name="Google Shape;83;g1ef99029dda_2_24"/>
          <p:cNvPicPr preferRelativeResize="0"/>
          <p:nvPr/>
        </p:nvPicPr>
        <p:blipFill rotWithShape="1">
          <a:blip r:embed="rId3">
            <a:alphaModFix/>
          </a:blip>
          <a:srcRect/>
          <a:stretch/>
        </p:blipFill>
        <p:spPr>
          <a:xfrm>
            <a:off x="0" y="-10626"/>
            <a:ext cx="2470920" cy="4509120"/>
          </a:xfrm>
          <a:prstGeom prst="rect">
            <a:avLst/>
          </a:prstGeom>
          <a:noFill/>
          <a:ln>
            <a:noFill/>
          </a:ln>
        </p:spPr>
      </p:pic>
      <p:pic>
        <p:nvPicPr>
          <p:cNvPr id="3074" name="Picture 2" descr="https://ci3.googleusercontent.com/mail-sig/AIorK4w5zfA6nSi5BD-pCM5XXme7JQf64gsqA_L7gOmsYoXFYHMqNHvY1_GU9gLgUDOLa8IoIdpCEdZj1FEi">
            <a:extLst>
              <a:ext uri="{FF2B5EF4-FFF2-40B4-BE49-F238E27FC236}">
                <a16:creationId xmlns:a16="http://schemas.microsoft.com/office/drawing/2014/main" id="{FC62698F-382F-4A07-917D-C4252DA60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8" y="6149948"/>
            <a:ext cx="2186587" cy="478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b18df5f89d_1_38"/>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356" name="Google Shape;356;g2b18df5f89d_1_38"/>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357" name="Google Shape;357;g2b18df5f89d_1_38"/>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358" name="Google Shape;358;g2b18df5f89d_1_38"/>
          <p:cNvSpPr/>
          <p:nvPr/>
        </p:nvSpPr>
        <p:spPr>
          <a:xfrm>
            <a:off x="2855926" y="-6"/>
            <a:ext cx="85440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pl-PL" sz="3200" b="1" dirty="0" err="1">
                <a:solidFill>
                  <a:srgbClr val="2B6CA7"/>
                </a:solidFill>
                <a:latin typeface="Calibri" panose="020F0502020204030204" pitchFamily="34" charset="0"/>
                <a:ea typeface="Audiowide"/>
                <a:cs typeface="Calibri" panose="020F0502020204030204" pitchFamily="34" charset="0"/>
                <a:sym typeface="Audiowide"/>
              </a:rPr>
              <a:t>Tuition</a:t>
            </a:r>
            <a:r>
              <a:rPr lang="pl-PL" sz="3200" b="1" dirty="0">
                <a:solidFill>
                  <a:srgbClr val="2B6CA7"/>
                </a:solidFill>
                <a:latin typeface="Calibri" panose="020F0502020204030204" pitchFamily="34" charset="0"/>
                <a:ea typeface="Audiowide"/>
                <a:cs typeface="Calibri" panose="020F0502020204030204" pitchFamily="34" charset="0"/>
                <a:sym typeface="Audiowide"/>
              </a:rPr>
              <a:t>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fees</a:t>
            </a:r>
            <a:r>
              <a:rPr lang="pl-PL" sz="3200" b="1" dirty="0">
                <a:solidFill>
                  <a:srgbClr val="2B6CA7"/>
                </a:solidFill>
                <a:latin typeface="Calibri" panose="020F0502020204030204" pitchFamily="34" charset="0"/>
                <a:ea typeface="Audiowide"/>
                <a:cs typeface="Calibri" panose="020F0502020204030204" pitchFamily="34" charset="0"/>
                <a:sym typeface="Audiowide"/>
              </a:rPr>
              <a:t> </a:t>
            </a:r>
            <a:r>
              <a:rPr lang="pl-PL" sz="3200" b="1" dirty="0" err="1">
                <a:solidFill>
                  <a:srgbClr val="2B6CA7"/>
                </a:solidFill>
                <a:latin typeface="Calibri" panose="020F0502020204030204" pitchFamily="34" charset="0"/>
                <a:ea typeface="Audiowide"/>
                <a:cs typeface="Calibri" panose="020F0502020204030204" pitchFamily="34" charset="0"/>
                <a:sym typeface="Audiowide"/>
              </a:rPr>
              <a:t>at</a:t>
            </a:r>
            <a:r>
              <a:rPr lang="pl-PL" sz="3200" b="1" dirty="0">
                <a:solidFill>
                  <a:srgbClr val="2B6CA7"/>
                </a:solidFill>
                <a:latin typeface="Calibri" panose="020F0502020204030204" pitchFamily="34" charset="0"/>
                <a:ea typeface="Audiowide"/>
                <a:cs typeface="Calibri" panose="020F0502020204030204" pitchFamily="34" charset="0"/>
                <a:sym typeface="Audiowide"/>
              </a:rPr>
              <a:t> the Wrocław Tech and Erasmus+</a:t>
            </a:r>
            <a:endParaRPr sz="3200" b="0" i="0" u="none" strike="noStrike" cap="none" dirty="0">
              <a:solidFill>
                <a:srgbClr val="2B6CA7"/>
              </a:solidFill>
              <a:latin typeface="Calibri" panose="020F0502020204030204" pitchFamily="34" charset="0"/>
              <a:ea typeface="Audiowide"/>
              <a:cs typeface="Calibri" panose="020F0502020204030204" pitchFamily="34" charset="0"/>
              <a:sym typeface="Audiowide"/>
            </a:endParaRPr>
          </a:p>
        </p:txBody>
      </p:sp>
      <p:sp>
        <p:nvSpPr>
          <p:cNvPr id="359" name="Google Shape;359;g2b18df5f89d_1_38"/>
          <p:cNvSpPr txBox="1">
            <a:spLocks noGrp="1"/>
          </p:cNvSpPr>
          <p:nvPr>
            <p:ph type="body" idx="1"/>
          </p:nvPr>
        </p:nvSpPr>
        <p:spPr>
          <a:xfrm>
            <a:off x="2771775" y="1143000"/>
            <a:ext cx="8915400" cy="5099100"/>
          </a:xfrm>
          <a:prstGeom prst="rect">
            <a:avLst/>
          </a:prstGeom>
          <a:noFill/>
          <a:ln>
            <a:noFill/>
          </a:ln>
        </p:spPr>
        <p:txBody>
          <a:bodyPr spcFirstLastPara="1" wrap="square" lIns="91425" tIns="45700" rIns="91425" bIns="45700" anchor="t" anchorCtr="0">
            <a:normAutofit/>
          </a:bodyPr>
          <a:lstStyle/>
          <a:p>
            <a:pPr marL="342900" lvl="0" indent="-342900" algn="l" rtl="0">
              <a:lnSpc>
                <a:spcPct val="115000"/>
              </a:lnSpc>
              <a:spcBef>
                <a:spcPts val="0"/>
              </a:spcBef>
              <a:spcAft>
                <a:spcPts val="0"/>
              </a:spcAft>
              <a:buClr>
                <a:schemeClr val="lt1"/>
              </a:buClr>
              <a:buSzPts val="2000"/>
              <a:buFont typeface="Noto Sans Symbols"/>
              <a:buChar char="▪"/>
            </a:pPr>
            <a:r>
              <a:rPr lang="pl-PL" sz="2000">
                <a:latin typeface="Calibri"/>
                <a:ea typeface="Calibri"/>
                <a:cs typeface="Calibri"/>
                <a:sym typeface="Calibri"/>
              </a:rPr>
              <a:t>Participating in the Erasmus+ studies or traineeships does not exempt students from paying the fees for their studies at WrocławTech, except for the graduate internship, which takes place after graduation</a:t>
            </a:r>
            <a:endParaRPr sz="2000">
              <a:latin typeface="Calibri"/>
              <a:ea typeface="Calibri"/>
              <a:cs typeface="Calibri"/>
              <a:sym typeface="Calibri"/>
            </a:endParaRPr>
          </a:p>
          <a:p>
            <a:pPr marL="342900" lvl="0" indent="-342900" algn="l" rtl="0">
              <a:lnSpc>
                <a:spcPct val="115000"/>
              </a:lnSpc>
              <a:spcBef>
                <a:spcPts val="0"/>
              </a:spcBef>
              <a:spcAft>
                <a:spcPts val="0"/>
              </a:spcAft>
              <a:buSzPts val="2000"/>
              <a:buFont typeface="Calibri"/>
              <a:buChar char="▪"/>
            </a:pPr>
            <a:r>
              <a:rPr lang="pl-PL" sz="2000">
                <a:latin typeface="Calibri"/>
                <a:ea typeface="Calibri"/>
                <a:cs typeface="Calibri"/>
                <a:sym typeface="Calibri"/>
              </a:rPr>
              <a:t>The payment of the Erasmus+ grant only be made after the payment of the tuition fee for the year in which the mobility will take place</a:t>
            </a:r>
            <a:endParaRPr sz="2000">
              <a:latin typeface="Calibri"/>
              <a:ea typeface="Calibri"/>
              <a:cs typeface="Calibri"/>
              <a:sym typeface="Calibri"/>
            </a:endParaRPr>
          </a:p>
          <a:p>
            <a:pPr marL="342900" lvl="0" indent="-342900" algn="l" rtl="0">
              <a:lnSpc>
                <a:spcPct val="115000"/>
              </a:lnSpc>
              <a:spcBef>
                <a:spcPts val="0"/>
              </a:spcBef>
              <a:spcAft>
                <a:spcPts val="0"/>
              </a:spcAft>
              <a:buSzPts val="2000"/>
              <a:buFont typeface="Calibri"/>
              <a:buChar char="▪"/>
            </a:pPr>
            <a:r>
              <a:rPr lang="pl-PL" sz="2000">
                <a:latin typeface="Calibri"/>
                <a:ea typeface="Calibri"/>
                <a:cs typeface="Calibri"/>
                <a:sym typeface="Calibri"/>
              </a:rPr>
              <a:t>There is no tuition fee for studying at a host University within the Erasmus+ Programme</a:t>
            </a:r>
            <a:endParaRPr/>
          </a:p>
        </p:txBody>
      </p:sp>
      <p:pic>
        <p:nvPicPr>
          <p:cNvPr id="360" name="Google Shape;360;g2b18df5f89d_1_38"/>
          <p:cNvPicPr preferRelativeResize="0"/>
          <p:nvPr/>
        </p:nvPicPr>
        <p:blipFill>
          <a:blip r:embed="rId5">
            <a:alphaModFix/>
          </a:blip>
          <a:stretch>
            <a:fillRect/>
          </a:stretch>
        </p:blipFill>
        <p:spPr>
          <a:xfrm>
            <a:off x="606987" y="5096900"/>
            <a:ext cx="1257650" cy="1274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ef99029dda_2_34"/>
          <p:cNvSpPr/>
          <p:nvPr/>
        </p:nvSpPr>
        <p:spPr>
          <a:xfrm flipH="1">
            <a:off x="120" y="4498494"/>
            <a:ext cx="2470800" cy="23595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366" name="Google Shape;366;g1ef99029dda_2_34"/>
          <p:cNvSpPr txBox="1">
            <a:spLocks noGrp="1"/>
          </p:cNvSpPr>
          <p:nvPr>
            <p:ph type="title"/>
          </p:nvPr>
        </p:nvSpPr>
        <p:spPr>
          <a:xfrm>
            <a:off x="2906176" y="286675"/>
            <a:ext cx="9233100" cy="67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QUIZ 2</a:t>
            </a:r>
            <a:endParaRPr sz="3200" b="1" dirty="0">
              <a:solidFill>
                <a:srgbClr val="2B6CA7"/>
              </a:solidFill>
              <a:latin typeface="Calibri" panose="020F0502020204030204" pitchFamily="34" charset="0"/>
              <a:cs typeface="Calibri" panose="020F0502020204030204" pitchFamily="34" charset="0"/>
              <a:sym typeface="Audiowide"/>
            </a:endParaRPr>
          </a:p>
        </p:txBody>
      </p:sp>
      <p:sp>
        <p:nvSpPr>
          <p:cNvPr id="367" name="Google Shape;367;g1ef99029dda_2_34"/>
          <p:cNvSpPr txBox="1">
            <a:spLocks noGrp="1"/>
          </p:cNvSpPr>
          <p:nvPr>
            <p:ph type="body" idx="1"/>
          </p:nvPr>
        </p:nvSpPr>
        <p:spPr>
          <a:xfrm>
            <a:off x="2786201" y="1086853"/>
            <a:ext cx="9296100" cy="56427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r>
              <a:rPr lang="pl-PL" sz="3700" b="1" dirty="0" err="1">
                <a:solidFill>
                  <a:srgbClr val="F79646"/>
                </a:solidFill>
                <a:latin typeface="Calibri"/>
                <a:ea typeface="Calibri"/>
                <a:cs typeface="Calibri"/>
                <a:sym typeface="Calibri"/>
              </a:rPr>
              <a:t>What</a:t>
            </a:r>
            <a:r>
              <a:rPr lang="pl-PL" sz="3700" b="1" dirty="0">
                <a:solidFill>
                  <a:srgbClr val="F79646"/>
                </a:solidFill>
                <a:latin typeface="Calibri"/>
                <a:ea typeface="Calibri"/>
                <a:cs typeface="Calibri"/>
                <a:sym typeface="Calibri"/>
              </a:rPr>
              <a:t> </a:t>
            </a:r>
            <a:r>
              <a:rPr lang="pl-PL" sz="3700" b="1" dirty="0" err="1">
                <a:solidFill>
                  <a:srgbClr val="F79646"/>
                </a:solidFill>
                <a:latin typeface="Calibri"/>
                <a:ea typeface="Calibri"/>
                <a:cs typeface="Calibri"/>
                <a:sym typeface="Calibri"/>
              </a:rPr>
              <a:t>is</a:t>
            </a:r>
            <a:r>
              <a:rPr lang="pl-PL" sz="3700" b="1" dirty="0">
                <a:solidFill>
                  <a:srgbClr val="F79646"/>
                </a:solidFill>
                <a:latin typeface="Calibri"/>
                <a:ea typeface="Calibri"/>
                <a:cs typeface="Calibri"/>
                <a:sym typeface="Calibri"/>
              </a:rPr>
              <a:t> the maximum </a:t>
            </a:r>
            <a:r>
              <a:rPr lang="pl-PL" sz="3700" b="1" dirty="0" err="1">
                <a:solidFill>
                  <a:srgbClr val="F79646"/>
                </a:solidFill>
                <a:latin typeface="Calibri"/>
                <a:ea typeface="Calibri"/>
                <a:cs typeface="Calibri"/>
                <a:sym typeface="Calibri"/>
              </a:rPr>
              <a:t>duration</a:t>
            </a:r>
            <a:r>
              <a:rPr lang="pl-PL" sz="3700" b="1" dirty="0">
                <a:solidFill>
                  <a:srgbClr val="F79646"/>
                </a:solidFill>
                <a:latin typeface="Calibri"/>
                <a:ea typeface="Calibri"/>
                <a:cs typeface="Calibri"/>
                <a:sym typeface="Calibri"/>
              </a:rPr>
              <a:t> of the </a:t>
            </a:r>
            <a:r>
              <a:rPr lang="pl-PL" sz="3700" b="1" dirty="0" err="1">
                <a:solidFill>
                  <a:srgbClr val="F79646"/>
                </a:solidFill>
                <a:latin typeface="Calibri"/>
                <a:ea typeface="Calibri"/>
                <a:cs typeface="Calibri"/>
                <a:sym typeface="Calibri"/>
              </a:rPr>
              <a:t>mobility</a:t>
            </a:r>
            <a:r>
              <a:rPr lang="pl-PL" sz="3700" b="1" dirty="0">
                <a:solidFill>
                  <a:srgbClr val="F79646"/>
                </a:solidFill>
                <a:latin typeface="Calibri"/>
                <a:ea typeface="Calibri"/>
                <a:cs typeface="Calibri"/>
                <a:sym typeface="Calibri"/>
              </a:rPr>
              <a:t> </a:t>
            </a:r>
            <a:r>
              <a:rPr lang="pl-PL" sz="3700" b="1" dirty="0" err="1">
                <a:solidFill>
                  <a:srgbClr val="F79646"/>
                </a:solidFill>
                <a:latin typeface="Calibri"/>
                <a:ea typeface="Calibri"/>
                <a:cs typeface="Calibri"/>
                <a:sym typeface="Calibri"/>
              </a:rPr>
              <a:t>capital</a:t>
            </a:r>
            <a:r>
              <a:rPr lang="pl-PL" sz="3700" b="1" dirty="0">
                <a:solidFill>
                  <a:srgbClr val="F79646"/>
                </a:solidFill>
                <a:latin typeface="Calibri"/>
                <a:ea typeface="Calibri"/>
                <a:cs typeface="Calibri"/>
                <a:sym typeface="Calibri"/>
              </a:rPr>
              <a:t> for </a:t>
            </a:r>
            <a:r>
              <a:rPr lang="pl-PL" sz="3700" b="1" dirty="0" err="1">
                <a:solidFill>
                  <a:srgbClr val="F79646"/>
                </a:solidFill>
                <a:latin typeface="Calibri"/>
                <a:ea typeface="Calibri"/>
                <a:cs typeface="Calibri"/>
                <a:sym typeface="Calibri"/>
              </a:rPr>
              <a:t>each</a:t>
            </a:r>
            <a:r>
              <a:rPr lang="pl-PL" sz="3700" b="1" dirty="0">
                <a:solidFill>
                  <a:srgbClr val="F79646"/>
                </a:solidFill>
                <a:latin typeface="Calibri"/>
                <a:ea typeface="Calibri"/>
                <a:cs typeface="Calibri"/>
                <a:sym typeface="Calibri"/>
              </a:rPr>
              <a:t> </a:t>
            </a:r>
            <a:r>
              <a:rPr lang="pl-PL" sz="3700" b="1" dirty="0" err="1">
                <a:solidFill>
                  <a:srgbClr val="F79646"/>
                </a:solidFill>
                <a:latin typeface="Calibri"/>
                <a:ea typeface="Calibri"/>
                <a:cs typeface="Calibri"/>
                <a:sym typeface="Calibri"/>
              </a:rPr>
              <a:t>study</a:t>
            </a:r>
            <a:r>
              <a:rPr lang="pl-PL" sz="3700" b="1" dirty="0">
                <a:solidFill>
                  <a:srgbClr val="F79646"/>
                </a:solidFill>
                <a:latin typeface="Calibri"/>
                <a:ea typeface="Calibri"/>
                <a:cs typeface="Calibri"/>
                <a:sym typeface="Calibri"/>
              </a:rPr>
              <a:t> </a:t>
            </a:r>
            <a:r>
              <a:rPr lang="pl-PL" sz="3700" b="1" dirty="0" err="1">
                <a:solidFill>
                  <a:srgbClr val="F79646"/>
                </a:solidFill>
                <a:latin typeface="Calibri"/>
                <a:ea typeface="Calibri"/>
                <a:cs typeface="Calibri"/>
                <a:sym typeface="Calibri"/>
              </a:rPr>
              <a:t>cycle</a:t>
            </a:r>
            <a:r>
              <a:rPr lang="pl-PL" sz="3700" b="1" dirty="0">
                <a:solidFill>
                  <a:srgbClr val="F79646"/>
                </a:solidFill>
                <a:latin typeface="Calibri"/>
                <a:ea typeface="Calibri"/>
                <a:cs typeface="Calibri"/>
                <a:sym typeface="Calibri"/>
              </a:rPr>
              <a:t> ?</a:t>
            </a:r>
            <a:endParaRPr sz="3700" b="1" dirty="0">
              <a:solidFill>
                <a:srgbClr val="F79646"/>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r>
              <a:rPr lang="pl-PL" sz="2000" b="1" dirty="0">
                <a:solidFill>
                  <a:srgbClr val="0070C0"/>
                </a:solidFill>
                <a:latin typeface="Calibri"/>
                <a:ea typeface="Calibri"/>
                <a:cs typeface="Calibri"/>
                <a:sym typeface="Calibri"/>
              </a:rPr>
              <a:t>*</a:t>
            </a:r>
            <a:r>
              <a:rPr lang="pl-PL" sz="2000" b="1" dirty="0" err="1">
                <a:solidFill>
                  <a:srgbClr val="0070C0"/>
                </a:solidFill>
                <a:latin typeface="Calibri"/>
                <a:ea typeface="Calibri"/>
                <a:cs typeface="Calibri"/>
                <a:sym typeface="Calibri"/>
              </a:rPr>
              <a:t>please</a:t>
            </a:r>
            <a:r>
              <a:rPr lang="pl-PL" sz="2000" b="1" dirty="0">
                <a:solidFill>
                  <a:srgbClr val="0070C0"/>
                </a:solidFill>
                <a:latin typeface="Calibri"/>
                <a:ea typeface="Calibri"/>
                <a:cs typeface="Calibri"/>
                <a:sym typeface="Calibri"/>
              </a:rPr>
              <a:t> do not </a:t>
            </a:r>
            <a:r>
              <a:rPr lang="pl-PL" sz="2000" b="1" dirty="0" err="1">
                <a:solidFill>
                  <a:srgbClr val="0070C0"/>
                </a:solidFill>
                <a:latin typeface="Calibri"/>
                <a:ea typeface="Calibri"/>
                <a:cs typeface="Calibri"/>
                <a:sym typeface="Calibri"/>
              </a:rPr>
              <a:t>use</a:t>
            </a:r>
            <a:r>
              <a:rPr lang="pl-PL" sz="2000" b="1" dirty="0">
                <a:solidFill>
                  <a:srgbClr val="0070C0"/>
                </a:solidFill>
                <a:latin typeface="Calibri"/>
                <a:ea typeface="Calibri"/>
                <a:cs typeface="Calibri"/>
                <a:sym typeface="Calibri"/>
              </a:rPr>
              <a:t> mobile </a:t>
            </a:r>
            <a:r>
              <a:rPr lang="pl-PL" sz="2000" b="1" dirty="0" err="1">
                <a:solidFill>
                  <a:srgbClr val="0070C0"/>
                </a:solidFill>
                <a:latin typeface="Calibri"/>
                <a:ea typeface="Calibri"/>
                <a:cs typeface="Calibri"/>
                <a:sym typeface="Calibri"/>
              </a:rPr>
              <a:t>phone</a:t>
            </a:r>
            <a:r>
              <a:rPr lang="pl-PL" sz="2000" b="1" dirty="0">
                <a:solidFill>
                  <a:srgbClr val="0070C0"/>
                </a:solidFill>
                <a:latin typeface="Calibri"/>
                <a:ea typeface="Calibri"/>
                <a:cs typeface="Calibri"/>
                <a:sym typeface="Calibri"/>
              </a:rPr>
              <a:t> </a:t>
            </a:r>
            <a:endParaRPr sz="2000" b="1" dirty="0">
              <a:solidFill>
                <a:srgbClr val="0070C0"/>
              </a:solidFill>
              <a:latin typeface="Calibri"/>
              <a:ea typeface="Calibri"/>
              <a:cs typeface="Calibri"/>
              <a:sym typeface="Calibri"/>
            </a:endParaRPr>
          </a:p>
        </p:txBody>
      </p:sp>
      <p:pic>
        <p:nvPicPr>
          <p:cNvPr id="368" name="Google Shape;368;g1ef99029dda_2_34"/>
          <p:cNvPicPr preferRelativeResize="0"/>
          <p:nvPr/>
        </p:nvPicPr>
        <p:blipFill rotWithShape="1">
          <a:blip r:embed="rId3">
            <a:alphaModFix/>
          </a:blip>
          <a:srcRect/>
          <a:stretch/>
        </p:blipFill>
        <p:spPr>
          <a:xfrm>
            <a:off x="0" y="-10626"/>
            <a:ext cx="2470920" cy="4509120"/>
          </a:xfrm>
          <a:prstGeom prst="rect">
            <a:avLst/>
          </a:prstGeom>
          <a:noFill/>
          <a:ln>
            <a:noFill/>
          </a:ln>
        </p:spPr>
      </p:pic>
      <p:pic>
        <p:nvPicPr>
          <p:cNvPr id="7" name="Picture 2" descr="https://ci3.googleusercontent.com/mail-sig/AIorK4w5zfA6nSi5BD-pCM5XXme7JQf64gsqA_L7gOmsYoXFYHMqNHvY1_GU9gLgUDOLa8IoIdpCEdZj1FEi">
            <a:extLst>
              <a:ext uri="{FF2B5EF4-FFF2-40B4-BE49-F238E27FC236}">
                <a16:creationId xmlns:a16="http://schemas.microsoft.com/office/drawing/2014/main" id="{593D5B67-23CF-420A-950C-8E086D847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1ef99029dda_2_42"/>
          <p:cNvSpPr/>
          <p:nvPr/>
        </p:nvSpPr>
        <p:spPr>
          <a:xfrm flipH="1">
            <a:off x="120" y="4498494"/>
            <a:ext cx="2470800" cy="23595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375" name="Google Shape;375;g1ef99029dda_2_42"/>
          <p:cNvSpPr txBox="1">
            <a:spLocks noGrp="1"/>
          </p:cNvSpPr>
          <p:nvPr>
            <p:ph type="title"/>
          </p:nvPr>
        </p:nvSpPr>
        <p:spPr>
          <a:xfrm>
            <a:off x="2906176" y="286675"/>
            <a:ext cx="9233100" cy="67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QUIZ 3</a:t>
            </a:r>
            <a:endParaRPr sz="3200" b="1" dirty="0">
              <a:solidFill>
                <a:srgbClr val="2B6CA7"/>
              </a:solidFill>
              <a:latin typeface="Calibri" panose="020F0502020204030204" pitchFamily="34" charset="0"/>
              <a:cs typeface="Calibri" panose="020F0502020204030204" pitchFamily="34" charset="0"/>
              <a:sym typeface="Audiowide"/>
            </a:endParaRPr>
          </a:p>
        </p:txBody>
      </p:sp>
      <p:sp>
        <p:nvSpPr>
          <p:cNvPr id="376" name="Google Shape;376;g1ef99029dda_2_42"/>
          <p:cNvSpPr txBox="1">
            <a:spLocks noGrp="1"/>
          </p:cNvSpPr>
          <p:nvPr>
            <p:ph type="body" idx="1"/>
          </p:nvPr>
        </p:nvSpPr>
        <p:spPr>
          <a:xfrm>
            <a:off x="2786201" y="1086853"/>
            <a:ext cx="9296100" cy="56427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r>
              <a:rPr lang="pl-PL" sz="3700" b="1" dirty="0" err="1">
                <a:solidFill>
                  <a:schemeClr val="accent6"/>
                </a:solidFill>
                <a:latin typeface="Calibri"/>
                <a:ea typeface="Calibri"/>
                <a:cs typeface="Calibri"/>
                <a:sym typeface="Calibri"/>
              </a:rPr>
              <a:t>What</a:t>
            </a:r>
            <a:r>
              <a:rPr lang="pl-PL" sz="3700" b="1" dirty="0">
                <a:solidFill>
                  <a:schemeClr val="accent6"/>
                </a:solidFill>
                <a:latin typeface="Calibri"/>
                <a:ea typeface="Calibri"/>
                <a:cs typeface="Calibri"/>
                <a:sym typeface="Calibri"/>
              </a:rPr>
              <a:t> </a:t>
            </a:r>
            <a:r>
              <a:rPr lang="pl-PL" sz="3700" b="1" dirty="0" err="1">
                <a:solidFill>
                  <a:schemeClr val="accent6"/>
                </a:solidFill>
                <a:latin typeface="Calibri"/>
                <a:ea typeface="Calibri"/>
                <a:cs typeface="Calibri"/>
                <a:sym typeface="Calibri"/>
              </a:rPr>
              <a:t>means</a:t>
            </a:r>
            <a:r>
              <a:rPr lang="pl-PL" sz="3700" b="1" dirty="0">
                <a:solidFill>
                  <a:schemeClr val="accent6"/>
                </a:solidFill>
                <a:latin typeface="Calibri"/>
                <a:ea typeface="Calibri"/>
                <a:cs typeface="Calibri"/>
                <a:sym typeface="Calibri"/>
              </a:rPr>
              <a:t> of </a:t>
            </a:r>
            <a:r>
              <a:rPr lang="pl-PL" sz="3700" b="1" dirty="0" err="1">
                <a:solidFill>
                  <a:schemeClr val="accent6"/>
                </a:solidFill>
                <a:latin typeface="Calibri"/>
                <a:ea typeface="Calibri"/>
                <a:cs typeface="Calibri"/>
                <a:sym typeface="Calibri"/>
              </a:rPr>
              <a:t>travel</a:t>
            </a:r>
            <a:r>
              <a:rPr lang="pl-PL" sz="3700" b="1" dirty="0">
                <a:solidFill>
                  <a:schemeClr val="accent6"/>
                </a:solidFill>
                <a:latin typeface="Calibri"/>
                <a:ea typeface="Calibri"/>
                <a:cs typeface="Calibri"/>
                <a:sym typeface="Calibri"/>
              </a:rPr>
              <a:t> </a:t>
            </a:r>
            <a:r>
              <a:rPr lang="pl-PL" sz="3700" b="1" dirty="0" err="1">
                <a:solidFill>
                  <a:schemeClr val="accent6"/>
                </a:solidFill>
                <a:latin typeface="Calibri"/>
                <a:ea typeface="Calibri"/>
                <a:cs typeface="Calibri"/>
                <a:sym typeface="Calibri"/>
              </a:rPr>
              <a:t>are</a:t>
            </a:r>
            <a:r>
              <a:rPr lang="pl-PL" sz="3700" b="1" dirty="0">
                <a:solidFill>
                  <a:schemeClr val="accent6"/>
                </a:solidFill>
                <a:latin typeface="Calibri"/>
                <a:ea typeface="Calibri"/>
                <a:cs typeface="Calibri"/>
                <a:sym typeface="Calibri"/>
              </a:rPr>
              <a:t> </a:t>
            </a:r>
            <a:r>
              <a:rPr lang="pl-PL" sz="3700" b="1" dirty="0" err="1">
                <a:solidFill>
                  <a:schemeClr val="accent6"/>
                </a:solidFill>
                <a:latin typeface="Calibri"/>
                <a:ea typeface="Calibri"/>
                <a:cs typeface="Calibri"/>
                <a:sym typeface="Calibri"/>
              </a:rPr>
              <a:t>recognized</a:t>
            </a:r>
            <a:r>
              <a:rPr lang="pl-PL" sz="3700" b="1" dirty="0">
                <a:solidFill>
                  <a:schemeClr val="accent6"/>
                </a:solidFill>
                <a:latin typeface="Calibri"/>
                <a:ea typeface="Calibri"/>
                <a:cs typeface="Calibri"/>
                <a:sym typeface="Calibri"/>
              </a:rPr>
              <a:t> for </a:t>
            </a:r>
            <a:r>
              <a:rPr lang="pl-PL" sz="3700" b="1" dirty="0" err="1">
                <a:solidFill>
                  <a:schemeClr val="accent6"/>
                </a:solidFill>
                <a:latin typeface="Calibri"/>
                <a:ea typeface="Calibri"/>
                <a:cs typeface="Calibri"/>
                <a:sym typeface="Calibri"/>
              </a:rPr>
              <a:t>green</a:t>
            </a:r>
            <a:r>
              <a:rPr lang="pl-PL" sz="3700" b="1" dirty="0">
                <a:solidFill>
                  <a:schemeClr val="accent6"/>
                </a:solidFill>
                <a:latin typeface="Calibri"/>
                <a:ea typeface="Calibri"/>
                <a:cs typeface="Calibri"/>
                <a:sym typeface="Calibri"/>
              </a:rPr>
              <a:t> </a:t>
            </a:r>
            <a:r>
              <a:rPr lang="pl-PL" sz="3700" b="1" dirty="0" err="1">
                <a:solidFill>
                  <a:schemeClr val="accent6"/>
                </a:solidFill>
                <a:latin typeface="Calibri"/>
                <a:ea typeface="Calibri"/>
                <a:cs typeface="Calibri"/>
                <a:sym typeface="Calibri"/>
              </a:rPr>
              <a:t>travel</a:t>
            </a:r>
            <a:r>
              <a:rPr lang="pl-PL" sz="3700" b="1" dirty="0">
                <a:solidFill>
                  <a:schemeClr val="accent6"/>
                </a:solidFill>
                <a:latin typeface="Calibri"/>
                <a:ea typeface="Calibri"/>
                <a:cs typeface="Calibri"/>
                <a:sym typeface="Calibri"/>
              </a:rPr>
              <a:t> in Erasmus? </a:t>
            </a:r>
            <a:r>
              <a:rPr lang="pl-PL" sz="3700" b="1" dirty="0" err="1">
                <a:solidFill>
                  <a:schemeClr val="accent6"/>
                </a:solidFill>
                <a:latin typeface="Calibri"/>
                <a:ea typeface="Calibri"/>
                <a:cs typeface="Calibri"/>
                <a:sym typeface="Calibri"/>
              </a:rPr>
              <a:t>Give</a:t>
            </a:r>
            <a:r>
              <a:rPr lang="pl-PL" sz="3700" b="1" dirty="0">
                <a:solidFill>
                  <a:schemeClr val="accent6"/>
                </a:solidFill>
                <a:latin typeface="Calibri"/>
                <a:ea typeface="Calibri"/>
                <a:cs typeface="Calibri"/>
                <a:sym typeface="Calibri"/>
              </a:rPr>
              <a:t> 3 </a:t>
            </a:r>
            <a:r>
              <a:rPr lang="pl-PL" sz="3700" b="1" dirty="0" err="1">
                <a:solidFill>
                  <a:schemeClr val="accent6"/>
                </a:solidFill>
                <a:latin typeface="Calibri"/>
                <a:ea typeface="Calibri"/>
                <a:cs typeface="Calibri"/>
                <a:sym typeface="Calibri"/>
              </a:rPr>
              <a:t>examples</a:t>
            </a:r>
            <a:endParaRPr sz="3700" b="1" dirty="0">
              <a:solidFill>
                <a:schemeClr val="accent6"/>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r>
              <a:rPr lang="pl-PL" sz="2000" b="1" dirty="0">
                <a:solidFill>
                  <a:srgbClr val="0070C0"/>
                </a:solidFill>
                <a:latin typeface="Calibri"/>
                <a:ea typeface="Calibri"/>
                <a:cs typeface="Calibri"/>
                <a:sym typeface="Calibri"/>
              </a:rPr>
              <a:t>*</a:t>
            </a:r>
            <a:r>
              <a:rPr lang="pl-PL" sz="2000" b="1" dirty="0" err="1">
                <a:solidFill>
                  <a:srgbClr val="0070C0"/>
                </a:solidFill>
                <a:latin typeface="Calibri"/>
                <a:ea typeface="Calibri"/>
                <a:cs typeface="Calibri"/>
                <a:sym typeface="Calibri"/>
              </a:rPr>
              <a:t>please</a:t>
            </a:r>
            <a:r>
              <a:rPr lang="pl-PL" sz="2000" b="1" dirty="0">
                <a:solidFill>
                  <a:srgbClr val="0070C0"/>
                </a:solidFill>
                <a:latin typeface="Calibri"/>
                <a:ea typeface="Calibri"/>
                <a:cs typeface="Calibri"/>
                <a:sym typeface="Calibri"/>
              </a:rPr>
              <a:t> do not </a:t>
            </a:r>
            <a:r>
              <a:rPr lang="pl-PL" sz="2000" b="1" dirty="0" err="1">
                <a:solidFill>
                  <a:srgbClr val="0070C0"/>
                </a:solidFill>
                <a:latin typeface="Calibri"/>
                <a:ea typeface="Calibri"/>
                <a:cs typeface="Calibri"/>
                <a:sym typeface="Calibri"/>
              </a:rPr>
              <a:t>use</a:t>
            </a:r>
            <a:r>
              <a:rPr lang="pl-PL" sz="2000" b="1" dirty="0">
                <a:solidFill>
                  <a:srgbClr val="0070C0"/>
                </a:solidFill>
                <a:latin typeface="Calibri"/>
                <a:ea typeface="Calibri"/>
                <a:cs typeface="Calibri"/>
                <a:sym typeface="Calibri"/>
              </a:rPr>
              <a:t> mobile </a:t>
            </a:r>
            <a:r>
              <a:rPr lang="pl-PL" sz="2000" b="1" dirty="0" err="1">
                <a:solidFill>
                  <a:srgbClr val="0070C0"/>
                </a:solidFill>
                <a:latin typeface="Calibri"/>
                <a:ea typeface="Calibri"/>
                <a:cs typeface="Calibri"/>
                <a:sym typeface="Calibri"/>
              </a:rPr>
              <a:t>phone</a:t>
            </a:r>
            <a:r>
              <a:rPr lang="pl-PL" sz="2000" b="1" dirty="0">
                <a:solidFill>
                  <a:srgbClr val="0070C0"/>
                </a:solidFill>
                <a:latin typeface="Calibri"/>
                <a:ea typeface="Calibri"/>
                <a:cs typeface="Calibri"/>
                <a:sym typeface="Calibri"/>
              </a:rPr>
              <a:t> </a:t>
            </a:r>
            <a:endParaRPr sz="2000" b="1" dirty="0">
              <a:solidFill>
                <a:srgbClr val="0070C0"/>
              </a:solidFill>
              <a:latin typeface="Calibri"/>
              <a:ea typeface="Calibri"/>
              <a:cs typeface="Calibri"/>
              <a:sym typeface="Calibri"/>
            </a:endParaRPr>
          </a:p>
        </p:txBody>
      </p:sp>
      <p:pic>
        <p:nvPicPr>
          <p:cNvPr id="377" name="Google Shape;377;g1ef99029dda_2_42"/>
          <p:cNvPicPr preferRelativeResize="0"/>
          <p:nvPr/>
        </p:nvPicPr>
        <p:blipFill rotWithShape="1">
          <a:blip r:embed="rId3">
            <a:alphaModFix/>
          </a:blip>
          <a:srcRect/>
          <a:stretch/>
        </p:blipFill>
        <p:spPr>
          <a:xfrm>
            <a:off x="0" y="-10626"/>
            <a:ext cx="2470920" cy="4509120"/>
          </a:xfrm>
          <a:prstGeom prst="rect">
            <a:avLst/>
          </a:prstGeom>
          <a:noFill/>
          <a:ln>
            <a:noFill/>
          </a:ln>
        </p:spPr>
      </p:pic>
      <p:pic>
        <p:nvPicPr>
          <p:cNvPr id="7" name="Picture 2" descr="https://ci3.googleusercontent.com/mail-sig/AIorK4w5zfA6nSi5BD-pCM5XXme7JQf64gsqA_L7gOmsYoXFYHMqNHvY1_GU9gLgUDOLa8IoIdpCEdZj1FEi">
            <a:extLst>
              <a:ext uri="{FF2B5EF4-FFF2-40B4-BE49-F238E27FC236}">
                <a16:creationId xmlns:a16="http://schemas.microsoft.com/office/drawing/2014/main" id="{1E6F3A23-A815-4F87-9FA8-AE3409A61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1ef99029dda_2_50"/>
          <p:cNvSpPr/>
          <p:nvPr/>
        </p:nvSpPr>
        <p:spPr>
          <a:xfrm flipH="1">
            <a:off x="120" y="4498494"/>
            <a:ext cx="2470800" cy="23595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384" name="Google Shape;384;g1ef99029dda_2_50"/>
          <p:cNvSpPr txBox="1">
            <a:spLocks noGrp="1"/>
          </p:cNvSpPr>
          <p:nvPr>
            <p:ph type="title"/>
          </p:nvPr>
        </p:nvSpPr>
        <p:spPr>
          <a:xfrm>
            <a:off x="2906176" y="286675"/>
            <a:ext cx="9233100" cy="67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QUIZ 4</a:t>
            </a:r>
            <a:endParaRPr sz="3200" b="1" dirty="0">
              <a:solidFill>
                <a:srgbClr val="2B6CA7"/>
              </a:solidFill>
              <a:latin typeface="Calibri" panose="020F0502020204030204" pitchFamily="34" charset="0"/>
              <a:cs typeface="Calibri" panose="020F0502020204030204" pitchFamily="34" charset="0"/>
              <a:sym typeface="Audiowide"/>
            </a:endParaRPr>
          </a:p>
        </p:txBody>
      </p:sp>
      <p:sp>
        <p:nvSpPr>
          <p:cNvPr id="385" name="Google Shape;385;g1ef99029dda_2_50"/>
          <p:cNvSpPr txBox="1">
            <a:spLocks noGrp="1"/>
          </p:cNvSpPr>
          <p:nvPr>
            <p:ph type="body" idx="1"/>
          </p:nvPr>
        </p:nvSpPr>
        <p:spPr>
          <a:xfrm>
            <a:off x="2786201" y="1086853"/>
            <a:ext cx="9296100" cy="56427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r>
              <a:rPr lang="pl-PL" sz="3700" b="1" dirty="0" err="1">
                <a:solidFill>
                  <a:schemeClr val="accent6"/>
                </a:solidFill>
                <a:latin typeface="Calibri"/>
                <a:ea typeface="Calibri"/>
                <a:cs typeface="Calibri"/>
                <a:sym typeface="Calibri"/>
              </a:rPr>
              <a:t>What</a:t>
            </a:r>
            <a:r>
              <a:rPr lang="pl-PL" sz="3700" b="1" dirty="0">
                <a:solidFill>
                  <a:schemeClr val="accent6"/>
                </a:solidFill>
                <a:latin typeface="Calibri"/>
                <a:ea typeface="Calibri"/>
                <a:cs typeface="Calibri"/>
                <a:sym typeface="Calibri"/>
              </a:rPr>
              <a:t> </a:t>
            </a:r>
            <a:r>
              <a:rPr lang="pl-PL" sz="3700" b="1" dirty="0" err="1">
                <a:solidFill>
                  <a:schemeClr val="accent6"/>
                </a:solidFill>
                <a:latin typeface="Calibri"/>
                <a:ea typeface="Calibri"/>
                <a:cs typeface="Calibri"/>
                <a:sym typeface="Calibri"/>
              </a:rPr>
              <a:t>is</a:t>
            </a:r>
            <a:r>
              <a:rPr lang="pl-PL" sz="3700" b="1" dirty="0">
                <a:solidFill>
                  <a:schemeClr val="accent6"/>
                </a:solidFill>
                <a:latin typeface="Calibri"/>
                <a:ea typeface="Calibri"/>
                <a:cs typeface="Calibri"/>
                <a:sym typeface="Calibri"/>
              </a:rPr>
              <a:t> the </a:t>
            </a:r>
            <a:r>
              <a:rPr lang="pl-PL" sz="3700" b="1" dirty="0" err="1">
                <a:solidFill>
                  <a:schemeClr val="accent6"/>
                </a:solidFill>
                <a:latin typeface="Calibri"/>
                <a:ea typeface="Calibri"/>
                <a:cs typeface="Calibri"/>
                <a:sym typeface="Calibri"/>
              </a:rPr>
              <a:t>first</a:t>
            </a:r>
            <a:r>
              <a:rPr lang="pl-PL" sz="3700" b="1" dirty="0">
                <a:solidFill>
                  <a:schemeClr val="accent6"/>
                </a:solidFill>
                <a:latin typeface="Calibri"/>
                <a:ea typeface="Calibri"/>
                <a:cs typeface="Calibri"/>
                <a:sym typeface="Calibri"/>
              </a:rPr>
              <a:t> step to </a:t>
            </a:r>
            <a:r>
              <a:rPr lang="pl-PL" sz="3700" b="1" dirty="0" err="1">
                <a:solidFill>
                  <a:schemeClr val="accent6"/>
                </a:solidFill>
                <a:latin typeface="Calibri"/>
                <a:ea typeface="Calibri"/>
                <a:cs typeface="Calibri"/>
                <a:sym typeface="Calibri"/>
              </a:rPr>
              <a:t>apply</a:t>
            </a:r>
            <a:r>
              <a:rPr lang="pl-PL" sz="3700" b="1" dirty="0">
                <a:solidFill>
                  <a:schemeClr val="accent6"/>
                </a:solidFill>
                <a:latin typeface="Calibri"/>
                <a:ea typeface="Calibri"/>
                <a:cs typeface="Calibri"/>
                <a:sym typeface="Calibri"/>
              </a:rPr>
              <a:t> for Erasmus+ student </a:t>
            </a:r>
            <a:r>
              <a:rPr lang="pl-PL" sz="3700" b="1" dirty="0" err="1">
                <a:solidFill>
                  <a:schemeClr val="accent6"/>
                </a:solidFill>
                <a:latin typeface="Calibri"/>
                <a:ea typeface="Calibri"/>
                <a:cs typeface="Calibri"/>
                <a:sym typeface="Calibri"/>
              </a:rPr>
              <a:t>mobility</a:t>
            </a:r>
            <a:r>
              <a:rPr lang="pl-PL" sz="3700" b="1" dirty="0">
                <a:solidFill>
                  <a:schemeClr val="accent6"/>
                </a:solidFill>
                <a:latin typeface="Calibri"/>
                <a:ea typeface="Calibri"/>
                <a:cs typeface="Calibri"/>
                <a:sym typeface="Calibri"/>
              </a:rPr>
              <a:t>?</a:t>
            </a:r>
            <a:endParaRPr sz="3700" b="1" dirty="0">
              <a:solidFill>
                <a:schemeClr val="accent6"/>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endParaRPr sz="2000" b="1" dirty="0">
              <a:solidFill>
                <a:srgbClr val="0070C0"/>
              </a:solidFill>
              <a:latin typeface="Calibri"/>
              <a:ea typeface="Calibri"/>
              <a:cs typeface="Calibri"/>
              <a:sym typeface="Calibri"/>
            </a:endParaRPr>
          </a:p>
          <a:p>
            <a:pPr marL="0" lvl="0" indent="0" algn="l" rtl="0">
              <a:lnSpc>
                <a:spcPct val="115000"/>
              </a:lnSpc>
              <a:spcBef>
                <a:spcPts val="500"/>
              </a:spcBef>
              <a:spcAft>
                <a:spcPts val="0"/>
              </a:spcAft>
              <a:buNone/>
            </a:pPr>
            <a:r>
              <a:rPr lang="pl-PL" sz="2000" b="1" dirty="0">
                <a:solidFill>
                  <a:srgbClr val="0070C0"/>
                </a:solidFill>
                <a:latin typeface="Calibri"/>
                <a:ea typeface="Calibri"/>
                <a:cs typeface="Calibri"/>
                <a:sym typeface="Calibri"/>
              </a:rPr>
              <a:t>*</a:t>
            </a:r>
            <a:r>
              <a:rPr lang="pl-PL" sz="2000" b="1" dirty="0" err="1">
                <a:solidFill>
                  <a:srgbClr val="0070C0"/>
                </a:solidFill>
                <a:latin typeface="Calibri"/>
                <a:ea typeface="Calibri"/>
                <a:cs typeface="Calibri"/>
                <a:sym typeface="Calibri"/>
              </a:rPr>
              <a:t>please</a:t>
            </a:r>
            <a:r>
              <a:rPr lang="pl-PL" sz="2000" b="1" dirty="0">
                <a:solidFill>
                  <a:srgbClr val="0070C0"/>
                </a:solidFill>
                <a:latin typeface="Calibri"/>
                <a:ea typeface="Calibri"/>
                <a:cs typeface="Calibri"/>
                <a:sym typeface="Calibri"/>
              </a:rPr>
              <a:t> do not </a:t>
            </a:r>
            <a:r>
              <a:rPr lang="pl-PL" sz="2000" b="1" dirty="0" err="1">
                <a:solidFill>
                  <a:srgbClr val="0070C0"/>
                </a:solidFill>
                <a:latin typeface="Calibri"/>
                <a:ea typeface="Calibri"/>
                <a:cs typeface="Calibri"/>
                <a:sym typeface="Calibri"/>
              </a:rPr>
              <a:t>use</a:t>
            </a:r>
            <a:r>
              <a:rPr lang="pl-PL" sz="2000" b="1" dirty="0">
                <a:solidFill>
                  <a:srgbClr val="0070C0"/>
                </a:solidFill>
                <a:latin typeface="Calibri"/>
                <a:ea typeface="Calibri"/>
                <a:cs typeface="Calibri"/>
                <a:sym typeface="Calibri"/>
              </a:rPr>
              <a:t> mobile </a:t>
            </a:r>
            <a:r>
              <a:rPr lang="pl-PL" sz="2000" b="1" dirty="0" err="1">
                <a:solidFill>
                  <a:srgbClr val="0070C0"/>
                </a:solidFill>
                <a:latin typeface="Calibri"/>
                <a:ea typeface="Calibri"/>
                <a:cs typeface="Calibri"/>
                <a:sym typeface="Calibri"/>
              </a:rPr>
              <a:t>phone</a:t>
            </a:r>
            <a:r>
              <a:rPr lang="pl-PL" sz="2000" b="1" dirty="0">
                <a:solidFill>
                  <a:srgbClr val="0070C0"/>
                </a:solidFill>
                <a:latin typeface="Calibri"/>
                <a:ea typeface="Calibri"/>
                <a:cs typeface="Calibri"/>
                <a:sym typeface="Calibri"/>
              </a:rPr>
              <a:t> </a:t>
            </a:r>
            <a:endParaRPr sz="2000" b="1" dirty="0">
              <a:solidFill>
                <a:srgbClr val="0070C0"/>
              </a:solidFill>
              <a:latin typeface="Calibri"/>
              <a:ea typeface="Calibri"/>
              <a:cs typeface="Calibri"/>
              <a:sym typeface="Calibri"/>
            </a:endParaRPr>
          </a:p>
        </p:txBody>
      </p:sp>
      <p:pic>
        <p:nvPicPr>
          <p:cNvPr id="386" name="Google Shape;386;g1ef99029dda_2_50"/>
          <p:cNvPicPr preferRelativeResize="0"/>
          <p:nvPr/>
        </p:nvPicPr>
        <p:blipFill rotWithShape="1">
          <a:blip r:embed="rId3">
            <a:alphaModFix/>
          </a:blip>
          <a:srcRect/>
          <a:stretch/>
        </p:blipFill>
        <p:spPr>
          <a:xfrm>
            <a:off x="0" y="-10626"/>
            <a:ext cx="2470920" cy="4509120"/>
          </a:xfrm>
          <a:prstGeom prst="rect">
            <a:avLst/>
          </a:prstGeom>
          <a:noFill/>
          <a:ln>
            <a:noFill/>
          </a:ln>
        </p:spPr>
      </p:pic>
      <p:pic>
        <p:nvPicPr>
          <p:cNvPr id="7" name="Picture 2" descr="https://ci3.googleusercontent.com/mail-sig/AIorK4w5zfA6nSi5BD-pCM5XXme7JQf64gsqA_L7gOmsYoXFYHMqNHvY1_GU9gLgUDOLa8IoIdpCEdZj1FEi">
            <a:extLst>
              <a:ext uri="{FF2B5EF4-FFF2-40B4-BE49-F238E27FC236}">
                <a16:creationId xmlns:a16="http://schemas.microsoft.com/office/drawing/2014/main" id="{12F63B14-57FE-45D1-9D22-4A63035BA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ef98341c67_1_23"/>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393" name="Google Shape;393;g1ef98341c67_1_23"/>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394" name="Google Shape;394;g1ef98341c67_1_23"/>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395" name="Google Shape;395;g1ef98341c67_1_23"/>
          <p:cNvSpPr/>
          <p:nvPr/>
        </p:nvSpPr>
        <p:spPr>
          <a:xfrm>
            <a:off x="3042401" y="159244"/>
            <a:ext cx="8544000" cy="58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Font typeface="Arial"/>
              <a:buNone/>
            </a:pPr>
            <a:r>
              <a:rPr lang="pl-PL" sz="3600" b="1" dirty="0" err="1">
                <a:solidFill>
                  <a:schemeClr val="accent1"/>
                </a:solidFill>
                <a:latin typeface="Calibri" panose="020F0502020204030204" pitchFamily="34" charset="0"/>
                <a:ea typeface="Audiowide"/>
                <a:cs typeface="Calibri" panose="020F0502020204030204" pitchFamily="34" charset="0"/>
                <a:sym typeface="Audiowide"/>
              </a:rPr>
              <a:t>Double</a:t>
            </a:r>
            <a:r>
              <a:rPr lang="pl-PL" sz="3600" b="1" dirty="0">
                <a:solidFill>
                  <a:schemeClr val="accent1"/>
                </a:solidFill>
                <a:latin typeface="Calibri" panose="020F0502020204030204" pitchFamily="34" charset="0"/>
                <a:ea typeface="Audiowide"/>
                <a:cs typeface="Calibri" panose="020F0502020204030204" pitchFamily="34" charset="0"/>
                <a:sym typeface="Audiowide"/>
              </a:rPr>
              <a:t> </a:t>
            </a:r>
            <a:r>
              <a:rPr lang="pl-PL" sz="3600" b="1" dirty="0" err="1">
                <a:solidFill>
                  <a:schemeClr val="accent1"/>
                </a:solidFill>
                <a:latin typeface="Calibri" panose="020F0502020204030204" pitchFamily="34" charset="0"/>
                <a:ea typeface="Audiowide"/>
                <a:cs typeface="Calibri" panose="020F0502020204030204" pitchFamily="34" charset="0"/>
                <a:sym typeface="Audiowide"/>
              </a:rPr>
              <a:t>Degree</a:t>
            </a:r>
            <a:r>
              <a:rPr lang="pl-PL" sz="3600" b="1" dirty="0">
                <a:solidFill>
                  <a:schemeClr val="accent1"/>
                </a:solidFill>
                <a:latin typeface="Calibri" panose="020F0502020204030204" pitchFamily="34" charset="0"/>
                <a:ea typeface="Audiowide"/>
                <a:cs typeface="Calibri" panose="020F0502020204030204" pitchFamily="34" charset="0"/>
                <a:sym typeface="Audiowide"/>
              </a:rPr>
              <a:t> Master Program</a:t>
            </a:r>
            <a:endParaRPr sz="3200" i="0" u="none" strike="noStrike" cap="none" dirty="0">
              <a:solidFill>
                <a:schemeClr val="accent1"/>
              </a:solidFill>
              <a:latin typeface="Calibri" panose="020F0502020204030204" pitchFamily="34" charset="0"/>
              <a:ea typeface="Audiowide"/>
              <a:cs typeface="Calibri" panose="020F0502020204030204" pitchFamily="34" charset="0"/>
              <a:sym typeface="Audiowide"/>
            </a:endParaRPr>
          </a:p>
        </p:txBody>
      </p:sp>
      <p:sp>
        <p:nvSpPr>
          <p:cNvPr id="396" name="Google Shape;396;g1ef98341c67_1_23"/>
          <p:cNvSpPr txBox="1">
            <a:spLocks noGrp="1"/>
          </p:cNvSpPr>
          <p:nvPr>
            <p:ph type="body" idx="1"/>
          </p:nvPr>
        </p:nvSpPr>
        <p:spPr>
          <a:xfrm>
            <a:off x="2833700" y="1070475"/>
            <a:ext cx="8915400" cy="5099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pl-PL" b="1" dirty="0">
                <a:solidFill>
                  <a:srgbClr val="00B050"/>
                </a:solidFill>
                <a:latin typeface="Calibri"/>
                <a:ea typeface="Calibri"/>
                <a:cs typeface="Calibri"/>
                <a:sym typeface="Calibri"/>
              </a:rPr>
              <a:t>T.I.M.E. T</a:t>
            </a:r>
            <a:r>
              <a:rPr lang="pl-PL" b="1" dirty="0">
                <a:latin typeface="Calibri"/>
                <a:ea typeface="Calibri"/>
                <a:cs typeface="Calibri"/>
                <a:sym typeface="Calibri"/>
              </a:rPr>
              <a:t>op</a:t>
            </a:r>
            <a:r>
              <a:rPr lang="pl-PL" b="1" dirty="0">
                <a:solidFill>
                  <a:srgbClr val="800000"/>
                </a:solidFill>
                <a:latin typeface="Calibri"/>
                <a:ea typeface="Calibri"/>
                <a:cs typeface="Calibri"/>
                <a:sym typeface="Calibri"/>
              </a:rPr>
              <a:t> </a:t>
            </a:r>
            <a:r>
              <a:rPr lang="pl-PL" b="1" dirty="0">
                <a:solidFill>
                  <a:srgbClr val="00B050"/>
                </a:solidFill>
                <a:latin typeface="Calibri"/>
                <a:ea typeface="Calibri"/>
                <a:cs typeface="Calibri"/>
                <a:sym typeface="Calibri"/>
              </a:rPr>
              <a:t>I</a:t>
            </a:r>
            <a:r>
              <a:rPr lang="pl-PL" b="1" dirty="0">
                <a:latin typeface="Calibri"/>
                <a:ea typeface="Calibri"/>
                <a:cs typeface="Calibri"/>
                <a:sym typeface="Calibri"/>
              </a:rPr>
              <a:t>nternational </a:t>
            </a:r>
            <a:r>
              <a:rPr lang="pl-PL" b="1" dirty="0" err="1">
                <a:solidFill>
                  <a:srgbClr val="00B050"/>
                </a:solidFill>
                <a:latin typeface="Calibri"/>
                <a:ea typeface="Calibri"/>
                <a:cs typeface="Calibri"/>
                <a:sym typeface="Calibri"/>
              </a:rPr>
              <a:t>M</a:t>
            </a:r>
            <a:r>
              <a:rPr lang="pl-PL" b="1" dirty="0" err="1">
                <a:latin typeface="Calibri"/>
                <a:ea typeface="Calibri"/>
                <a:cs typeface="Calibri"/>
                <a:sym typeface="Calibri"/>
              </a:rPr>
              <a:t>anagers</a:t>
            </a:r>
            <a:r>
              <a:rPr lang="pl-PL" b="1" dirty="0">
                <a:solidFill>
                  <a:srgbClr val="800000"/>
                </a:solidFill>
                <a:latin typeface="Calibri"/>
                <a:ea typeface="Calibri"/>
                <a:cs typeface="Calibri"/>
                <a:sym typeface="Calibri"/>
              </a:rPr>
              <a:t> </a:t>
            </a:r>
            <a:r>
              <a:rPr lang="pl-PL" b="1" dirty="0">
                <a:latin typeface="Calibri"/>
                <a:ea typeface="Calibri"/>
                <a:cs typeface="Calibri"/>
                <a:sym typeface="Calibri"/>
              </a:rPr>
              <a:t>in</a:t>
            </a:r>
            <a:r>
              <a:rPr lang="pl-PL" b="1" dirty="0">
                <a:solidFill>
                  <a:srgbClr val="800000"/>
                </a:solidFill>
                <a:latin typeface="Calibri"/>
                <a:ea typeface="Calibri"/>
                <a:cs typeface="Calibri"/>
                <a:sym typeface="Calibri"/>
              </a:rPr>
              <a:t> </a:t>
            </a:r>
            <a:r>
              <a:rPr lang="pl-PL" b="1" dirty="0">
                <a:solidFill>
                  <a:srgbClr val="00B050"/>
                </a:solidFill>
                <a:latin typeface="Calibri"/>
                <a:ea typeface="Calibri"/>
                <a:cs typeface="Calibri"/>
                <a:sym typeface="Calibri"/>
              </a:rPr>
              <a:t>E</a:t>
            </a:r>
            <a:r>
              <a:rPr lang="pl-PL" b="1" dirty="0">
                <a:latin typeface="Calibri"/>
                <a:ea typeface="Calibri"/>
                <a:cs typeface="Calibri"/>
                <a:sym typeface="Calibri"/>
              </a:rPr>
              <a:t>ngineering</a:t>
            </a:r>
            <a:endParaRPr sz="1400" dirty="0">
              <a:latin typeface="Calibri"/>
              <a:ea typeface="Calibri"/>
              <a:cs typeface="Calibri"/>
              <a:sym typeface="Calibri"/>
            </a:endParaRPr>
          </a:p>
          <a:p>
            <a:pPr marL="0" lvl="0" indent="0" algn="l" rtl="0">
              <a:lnSpc>
                <a:spcPct val="100000"/>
              </a:lnSpc>
              <a:spcBef>
                <a:spcPts val="0"/>
              </a:spcBef>
              <a:spcAft>
                <a:spcPts val="0"/>
              </a:spcAft>
              <a:buNone/>
            </a:pPr>
            <a:endParaRPr sz="1600" dirty="0">
              <a:latin typeface="Calibri"/>
              <a:ea typeface="Calibri"/>
              <a:cs typeface="Calibri"/>
              <a:sym typeface="Calibri"/>
            </a:endParaRPr>
          </a:p>
          <a:p>
            <a:pPr marL="0" lvl="0" indent="0" algn="l" rtl="0">
              <a:lnSpc>
                <a:spcPct val="100000"/>
              </a:lnSpc>
              <a:spcBef>
                <a:spcPts val="0"/>
              </a:spcBef>
              <a:spcAft>
                <a:spcPts val="0"/>
              </a:spcAft>
              <a:buNone/>
            </a:pPr>
            <a:endParaRPr sz="1600" dirty="0">
              <a:latin typeface="Calibri"/>
              <a:ea typeface="Calibri"/>
              <a:cs typeface="Calibri"/>
              <a:sym typeface="Calibri"/>
            </a:endParaRPr>
          </a:p>
          <a:p>
            <a:pPr marL="285750" lvl="0" indent="-285750" algn="l" rtl="0">
              <a:lnSpc>
                <a:spcPct val="150000"/>
              </a:lnSpc>
              <a:spcBef>
                <a:spcPts val="0"/>
              </a:spcBef>
              <a:spcAft>
                <a:spcPts val="0"/>
              </a:spcAft>
              <a:buSzPts val="1800"/>
              <a:buFont typeface="Calibri"/>
              <a:buChar char="▪"/>
            </a:pPr>
            <a:r>
              <a:rPr lang="pl-PL" sz="1800" dirty="0">
                <a:latin typeface="Calibri"/>
                <a:ea typeface="Calibri"/>
                <a:cs typeface="Calibri"/>
                <a:sym typeface="Calibri"/>
              </a:rPr>
              <a:t>Network of 57 </a:t>
            </a:r>
            <a:r>
              <a:rPr lang="pl-PL" sz="1800" dirty="0" err="1">
                <a:latin typeface="Calibri"/>
                <a:ea typeface="Calibri"/>
                <a:cs typeface="Calibri"/>
                <a:sym typeface="Calibri"/>
              </a:rPr>
              <a:t>leading</a:t>
            </a:r>
            <a:r>
              <a:rPr lang="pl-PL" sz="1800" dirty="0">
                <a:latin typeface="Calibri"/>
                <a:ea typeface="Calibri"/>
                <a:cs typeface="Calibri"/>
                <a:sym typeface="Calibri"/>
              </a:rPr>
              <a:t> </a:t>
            </a:r>
            <a:r>
              <a:rPr lang="pl-PL" sz="1800" dirty="0" err="1">
                <a:latin typeface="Calibri"/>
                <a:ea typeface="Calibri"/>
                <a:cs typeface="Calibri"/>
                <a:sym typeface="Calibri"/>
              </a:rPr>
              <a:t>technical</a:t>
            </a:r>
            <a:r>
              <a:rPr lang="pl-PL" sz="1800" dirty="0">
                <a:latin typeface="Calibri"/>
                <a:ea typeface="Calibri"/>
                <a:cs typeface="Calibri"/>
                <a:sym typeface="Calibri"/>
              </a:rPr>
              <a:t> </a:t>
            </a:r>
            <a:r>
              <a:rPr lang="pl-PL" sz="1800" dirty="0" err="1">
                <a:latin typeface="Calibri"/>
                <a:ea typeface="Calibri"/>
                <a:cs typeface="Calibri"/>
                <a:sym typeface="Calibri"/>
              </a:rPr>
              <a:t>universities</a:t>
            </a:r>
            <a:r>
              <a:rPr lang="pl-PL" sz="1800" dirty="0">
                <a:latin typeface="Calibri"/>
                <a:ea typeface="Calibri"/>
                <a:cs typeface="Calibri"/>
                <a:sym typeface="Calibri"/>
              </a:rPr>
              <a:t> from 24 </a:t>
            </a:r>
            <a:r>
              <a:rPr lang="pl-PL" sz="1800" dirty="0" err="1">
                <a:latin typeface="Calibri"/>
                <a:ea typeface="Calibri"/>
                <a:cs typeface="Calibri"/>
                <a:sym typeface="Calibri"/>
              </a:rPr>
              <a:t>countries</a:t>
            </a:r>
            <a:r>
              <a:rPr lang="pl-PL" sz="1800" dirty="0">
                <a:latin typeface="Calibri"/>
                <a:ea typeface="Calibri"/>
                <a:cs typeface="Calibri"/>
                <a:sym typeface="Calibri"/>
              </a:rPr>
              <a:t>, </a:t>
            </a:r>
            <a:r>
              <a:rPr lang="pl-PL" sz="1800" dirty="0" err="1">
                <a:latin typeface="Calibri"/>
                <a:ea typeface="Calibri"/>
                <a:cs typeface="Calibri"/>
                <a:sym typeface="Calibri"/>
              </a:rPr>
              <a:t>including</a:t>
            </a:r>
            <a:r>
              <a:rPr lang="pl-PL" sz="1800" dirty="0">
                <a:latin typeface="Calibri"/>
                <a:ea typeface="Calibri"/>
                <a:cs typeface="Calibri"/>
                <a:sym typeface="Calibri"/>
              </a:rPr>
              <a:t> </a:t>
            </a:r>
            <a:r>
              <a:rPr lang="pl-PL" sz="1800" b="1" dirty="0">
                <a:latin typeface="Calibri"/>
                <a:ea typeface="Calibri"/>
                <a:cs typeface="Calibri"/>
                <a:sym typeface="Calibri"/>
              </a:rPr>
              <a:t>Europe</a:t>
            </a:r>
            <a:r>
              <a:rPr lang="pl-PL" sz="1800" dirty="0">
                <a:latin typeface="Calibri"/>
                <a:ea typeface="Calibri"/>
                <a:cs typeface="Calibri"/>
                <a:sym typeface="Calibri"/>
              </a:rPr>
              <a:t>, Asia, Australia, Canada, </a:t>
            </a:r>
            <a:r>
              <a:rPr lang="pl-PL" sz="1800" dirty="0" err="1">
                <a:latin typeface="Calibri"/>
                <a:ea typeface="Calibri"/>
                <a:cs typeface="Calibri"/>
                <a:sym typeface="Calibri"/>
              </a:rPr>
              <a:t>Latin</a:t>
            </a:r>
            <a:r>
              <a:rPr lang="pl-PL" sz="1800" dirty="0">
                <a:latin typeface="Calibri"/>
                <a:ea typeface="Calibri"/>
                <a:cs typeface="Calibri"/>
                <a:sym typeface="Calibri"/>
              </a:rPr>
              <a:t> </a:t>
            </a:r>
            <a:r>
              <a:rPr lang="pl-PL" sz="1800" dirty="0" err="1">
                <a:latin typeface="Calibri"/>
                <a:ea typeface="Calibri"/>
                <a:cs typeface="Calibri"/>
                <a:sym typeface="Calibri"/>
              </a:rPr>
              <a:t>America</a:t>
            </a:r>
            <a:r>
              <a:rPr lang="pl-PL" sz="1800" dirty="0">
                <a:latin typeface="Calibri"/>
                <a:ea typeface="Calibri"/>
                <a:cs typeface="Calibri"/>
                <a:sym typeface="Calibri"/>
              </a:rPr>
              <a:t>.</a:t>
            </a:r>
            <a:endParaRPr sz="1400" dirty="0">
              <a:latin typeface="Calibri"/>
              <a:ea typeface="Calibri"/>
              <a:cs typeface="Calibri"/>
              <a:sym typeface="Calibri"/>
            </a:endParaRPr>
          </a:p>
          <a:p>
            <a:pPr marL="285750" lvl="0" indent="-285750" algn="l" rtl="0">
              <a:lnSpc>
                <a:spcPct val="150000"/>
              </a:lnSpc>
              <a:spcBef>
                <a:spcPts val="0"/>
              </a:spcBef>
              <a:spcAft>
                <a:spcPts val="0"/>
              </a:spcAft>
              <a:buSzPts val="1800"/>
              <a:buFont typeface="Noto Sans Symbols"/>
              <a:buChar char="▪"/>
            </a:pPr>
            <a:r>
              <a:rPr lang="pl-PL" sz="1800" dirty="0" err="1">
                <a:latin typeface="Calibri"/>
                <a:ea typeface="Calibri"/>
                <a:cs typeface="Calibri"/>
                <a:sym typeface="Calibri"/>
              </a:rPr>
              <a:t>Only</a:t>
            </a:r>
            <a:r>
              <a:rPr lang="pl-PL" sz="1800" dirty="0">
                <a:latin typeface="Calibri"/>
                <a:ea typeface="Calibri"/>
                <a:cs typeface="Calibri"/>
                <a:sym typeface="Calibri"/>
              </a:rPr>
              <a:t> </a:t>
            </a:r>
            <a:r>
              <a:rPr lang="pl-PL" sz="1800" dirty="0" err="1">
                <a:latin typeface="Calibri"/>
                <a:ea typeface="Calibri"/>
                <a:cs typeface="Calibri"/>
                <a:sym typeface="Calibri"/>
              </a:rPr>
              <a:t>two</a:t>
            </a:r>
            <a:r>
              <a:rPr lang="pl-PL" sz="1800" dirty="0">
                <a:latin typeface="Calibri"/>
                <a:ea typeface="Calibri"/>
                <a:cs typeface="Calibri"/>
                <a:sym typeface="Calibri"/>
              </a:rPr>
              <a:t> </a:t>
            </a:r>
            <a:r>
              <a:rPr lang="pl-PL" sz="1800" dirty="0" err="1">
                <a:latin typeface="Calibri"/>
                <a:ea typeface="Calibri"/>
                <a:cs typeface="Calibri"/>
                <a:sym typeface="Calibri"/>
              </a:rPr>
              <a:t>universities</a:t>
            </a:r>
            <a:r>
              <a:rPr lang="pl-PL" sz="1800" dirty="0">
                <a:latin typeface="Calibri"/>
                <a:ea typeface="Calibri"/>
                <a:cs typeface="Calibri"/>
                <a:sym typeface="Calibri"/>
              </a:rPr>
              <a:t> from Poland: </a:t>
            </a:r>
            <a:r>
              <a:rPr lang="pl-PL" sz="1800" b="1" dirty="0">
                <a:latin typeface="Calibri"/>
                <a:ea typeface="Calibri"/>
                <a:cs typeface="Calibri"/>
                <a:sym typeface="Calibri"/>
              </a:rPr>
              <a:t>Wrocław University of Science and Technology </a:t>
            </a:r>
            <a:r>
              <a:rPr lang="pl-PL" sz="1800" dirty="0">
                <a:latin typeface="Calibri"/>
                <a:ea typeface="Calibri"/>
                <a:cs typeface="Calibri"/>
                <a:sym typeface="Calibri"/>
              </a:rPr>
              <a:t>and AGH in </a:t>
            </a:r>
            <a:r>
              <a:rPr lang="pl-PL" sz="1800" dirty="0" err="1">
                <a:latin typeface="Calibri"/>
                <a:ea typeface="Calibri"/>
                <a:cs typeface="Calibri"/>
                <a:sym typeface="Calibri"/>
              </a:rPr>
              <a:t>Cracow</a:t>
            </a:r>
            <a:r>
              <a:rPr lang="pl-PL" sz="1800" dirty="0">
                <a:latin typeface="Calibri"/>
                <a:ea typeface="Calibri"/>
                <a:cs typeface="Calibri"/>
                <a:sym typeface="Calibri"/>
              </a:rPr>
              <a:t>. </a:t>
            </a:r>
          </a:p>
          <a:p>
            <a:pPr marL="285750" lvl="0" indent="-285750" algn="l" rtl="0">
              <a:lnSpc>
                <a:spcPct val="150000"/>
              </a:lnSpc>
              <a:spcBef>
                <a:spcPts val="0"/>
              </a:spcBef>
              <a:spcAft>
                <a:spcPts val="0"/>
              </a:spcAft>
              <a:buSzPts val="1800"/>
              <a:buFont typeface="Noto Sans Symbols"/>
              <a:buChar char="▪"/>
            </a:pPr>
            <a:r>
              <a:rPr lang="pl-PL" sz="1800" dirty="0" err="1">
                <a:latin typeface="Calibri"/>
                <a:ea typeface="Calibri"/>
                <a:cs typeface="Calibri"/>
                <a:sym typeface="Calibri"/>
              </a:rPr>
              <a:t>Educational</a:t>
            </a:r>
            <a:r>
              <a:rPr lang="pl-PL" sz="1800" dirty="0">
                <a:latin typeface="Calibri"/>
                <a:ea typeface="Calibri"/>
                <a:cs typeface="Calibri"/>
                <a:sym typeface="Calibri"/>
              </a:rPr>
              <a:t>  master program </a:t>
            </a:r>
            <a:r>
              <a:rPr lang="pl-PL" sz="1800" dirty="0" err="1">
                <a:latin typeface="Calibri"/>
                <a:ea typeface="Calibri"/>
                <a:cs typeface="Calibri"/>
                <a:sym typeface="Calibri"/>
              </a:rPr>
              <a:t>based</a:t>
            </a:r>
            <a:r>
              <a:rPr lang="pl-PL" sz="1800" dirty="0">
                <a:latin typeface="Calibri"/>
                <a:ea typeface="Calibri"/>
                <a:cs typeface="Calibri"/>
                <a:sym typeface="Calibri"/>
              </a:rPr>
              <a:t> on </a:t>
            </a:r>
            <a:r>
              <a:rPr lang="pl-PL" sz="1800" dirty="0" err="1">
                <a:latin typeface="Calibri"/>
                <a:ea typeface="Calibri"/>
                <a:cs typeface="Calibri"/>
                <a:sym typeface="Calibri"/>
              </a:rPr>
              <a:t>diverse</a:t>
            </a:r>
            <a:r>
              <a:rPr lang="pl-PL" sz="1800" dirty="0">
                <a:latin typeface="Calibri"/>
                <a:ea typeface="Calibri"/>
                <a:cs typeface="Calibri"/>
                <a:sym typeface="Calibri"/>
              </a:rPr>
              <a:t> </a:t>
            </a:r>
            <a:r>
              <a:rPr lang="pl-PL" sz="1800" dirty="0" err="1">
                <a:latin typeface="Calibri"/>
                <a:ea typeface="Calibri"/>
                <a:cs typeface="Calibri"/>
                <a:sym typeface="Calibri"/>
              </a:rPr>
              <a:t>cultural</a:t>
            </a:r>
            <a:r>
              <a:rPr lang="pl-PL" sz="1800" dirty="0">
                <a:latin typeface="Calibri"/>
                <a:ea typeface="Calibri"/>
                <a:cs typeface="Calibri"/>
                <a:sym typeface="Calibri"/>
              </a:rPr>
              <a:t> </a:t>
            </a:r>
            <a:r>
              <a:rPr lang="pl-PL" sz="1800" dirty="0" err="1">
                <a:latin typeface="Calibri"/>
                <a:ea typeface="Calibri"/>
                <a:cs typeface="Calibri"/>
                <a:sym typeface="Calibri"/>
              </a:rPr>
              <a:t>backgrounds</a:t>
            </a:r>
            <a:r>
              <a:rPr lang="pl-PL" sz="1800" dirty="0">
                <a:latin typeface="Calibri"/>
                <a:ea typeface="Calibri"/>
                <a:cs typeface="Calibri"/>
                <a:sym typeface="Calibri"/>
              </a:rPr>
              <a:t>, </a:t>
            </a:r>
            <a:r>
              <a:rPr lang="pl-PL" sz="1800" dirty="0" err="1">
                <a:latin typeface="Calibri"/>
                <a:ea typeface="Calibri"/>
                <a:cs typeface="Calibri"/>
                <a:sym typeface="Calibri"/>
              </a:rPr>
              <a:t>culminating</a:t>
            </a:r>
            <a:r>
              <a:rPr lang="pl-PL" sz="1800" dirty="0">
                <a:latin typeface="Calibri"/>
                <a:ea typeface="Calibri"/>
                <a:cs typeface="Calibri"/>
                <a:sym typeface="Calibri"/>
              </a:rPr>
              <a:t> in </a:t>
            </a:r>
            <a:r>
              <a:rPr lang="pl-PL" sz="1800" dirty="0" err="1">
                <a:latin typeface="Calibri"/>
                <a:ea typeface="Calibri"/>
                <a:cs typeface="Calibri"/>
                <a:sym typeface="Calibri"/>
              </a:rPr>
              <a:t>two</a:t>
            </a:r>
            <a:r>
              <a:rPr lang="pl-PL" sz="1800" dirty="0">
                <a:latin typeface="Calibri"/>
                <a:ea typeface="Calibri"/>
                <a:cs typeface="Calibri"/>
                <a:sym typeface="Calibri"/>
              </a:rPr>
              <a:t> </a:t>
            </a:r>
            <a:r>
              <a:rPr lang="pl-PL" sz="1800" dirty="0" err="1">
                <a:latin typeface="Calibri"/>
                <a:ea typeface="Calibri"/>
                <a:cs typeface="Calibri"/>
                <a:sym typeface="Calibri"/>
              </a:rPr>
              <a:t>diplomas</a:t>
            </a:r>
            <a:r>
              <a:rPr lang="pl-PL" sz="1800" dirty="0">
                <a:latin typeface="Calibri"/>
                <a:ea typeface="Calibri"/>
                <a:cs typeface="Calibri"/>
                <a:sym typeface="Calibri"/>
              </a:rPr>
              <a:t> </a:t>
            </a:r>
            <a:r>
              <a:rPr lang="pl-PL" sz="1800" dirty="0" err="1">
                <a:latin typeface="Calibri"/>
                <a:ea typeface="Calibri"/>
                <a:cs typeface="Calibri"/>
                <a:sym typeface="Calibri"/>
              </a:rPr>
              <a:t>implemented</a:t>
            </a:r>
            <a:r>
              <a:rPr lang="pl-PL" sz="1800" dirty="0">
                <a:latin typeface="Calibri"/>
                <a:ea typeface="Calibri"/>
                <a:cs typeface="Calibri"/>
                <a:sym typeface="Calibri"/>
              </a:rPr>
              <a:t> on the </a:t>
            </a:r>
            <a:r>
              <a:rPr lang="pl-PL" sz="1800" dirty="0" err="1">
                <a:latin typeface="Calibri"/>
                <a:ea typeface="Calibri"/>
                <a:cs typeface="Calibri"/>
                <a:sym typeface="Calibri"/>
              </a:rPr>
              <a:t>basis</a:t>
            </a:r>
            <a:r>
              <a:rPr lang="pl-PL" sz="1800" dirty="0">
                <a:latin typeface="Calibri"/>
                <a:ea typeface="Calibri"/>
                <a:cs typeface="Calibri"/>
                <a:sym typeface="Calibri"/>
              </a:rPr>
              <a:t> of </a:t>
            </a:r>
            <a:r>
              <a:rPr lang="pl-PL" sz="1800" dirty="0" err="1">
                <a:latin typeface="Calibri"/>
                <a:ea typeface="Calibri"/>
                <a:cs typeface="Calibri"/>
                <a:sym typeface="Calibri"/>
              </a:rPr>
              <a:t>an</a:t>
            </a:r>
            <a:r>
              <a:rPr lang="pl-PL" sz="1800" dirty="0">
                <a:latin typeface="Calibri"/>
                <a:ea typeface="Calibri"/>
                <a:cs typeface="Calibri"/>
                <a:sym typeface="Calibri"/>
              </a:rPr>
              <a:t> </a:t>
            </a:r>
            <a:r>
              <a:rPr lang="pl-PL" sz="1800" dirty="0" err="1">
                <a:latin typeface="Calibri"/>
                <a:ea typeface="Calibri"/>
                <a:cs typeface="Calibri"/>
                <a:sym typeface="Calibri"/>
              </a:rPr>
              <a:t>agreement</a:t>
            </a:r>
            <a:r>
              <a:rPr lang="pl-PL" sz="1800" dirty="0">
                <a:latin typeface="Calibri"/>
                <a:ea typeface="Calibri"/>
                <a:cs typeface="Calibri"/>
                <a:sym typeface="Calibri"/>
              </a:rPr>
              <a:t> </a:t>
            </a:r>
            <a:r>
              <a:rPr lang="pl-PL" sz="1800" dirty="0" err="1">
                <a:latin typeface="Calibri"/>
                <a:ea typeface="Calibri"/>
                <a:cs typeface="Calibri"/>
                <a:sym typeface="Calibri"/>
              </a:rPr>
              <a:t>between</a:t>
            </a:r>
            <a:r>
              <a:rPr lang="pl-PL" sz="1800" dirty="0">
                <a:latin typeface="Calibri"/>
                <a:ea typeface="Calibri"/>
                <a:cs typeface="Calibri"/>
                <a:sym typeface="Calibri"/>
              </a:rPr>
              <a:t> </a:t>
            </a:r>
            <a:r>
              <a:rPr lang="pl-PL" sz="1800" dirty="0" err="1">
                <a:latin typeface="Calibri"/>
                <a:ea typeface="Calibri"/>
                <a:cs typeface="Calibri"/>
                <a:sym typeface="Calibri"/>
              </a:rPr>
              <a:t>two</a:t>
            </a:r>
            <a:r>
              <a:rPr lang="pl-PL" sz="1800" dirty="0">
                <a:latin typeface="Calibri"/>
                <a:ea typeface="Calibri"/>
                <a:cs typeface="Calibri"/>
                <a:sym typeface="Calibri"/>
              </a:rPr>
              <a:t> partner </a:t>
            </a:r>
            <a:r>
              <a:rPr lang="pl-PL" sz="1800" dirty="0" err="1">
                <a:latin typeface="Calibri"/>
                <a:ea typeface="Calibri"/>
                <a:cs typeface="Calibri"/>
                <a:sym typeface="Calibri"/>
              </a:rPr>
              <a:t>universities</a:t>
            </a:r>
            <a:r>
              <a:rPr lang="pl-PL" sz="1800" dirty="0">
                <a:latin typeface="Calibri"/>
                <a:ea typeface="Calibri"/>
                <a:cs typeface="Calibri"/>
                <a:sym typeface="Calibri"/>
              </a:rPr>
              <a:t>.</a:t>
            </a:r>
            <a:endParaRPr dirty="0">
              <a:latin typeface="Calibri"/>
              <a:ea typeface="Calibri"/>
              <a:cs typeface="Calibri"/>
              <a:sym typeface="Calibri"/>
            </a:endParaRPr>
          </a:p>
        </p:txBody>
      </p:sp>
      <p:pic>
        <p:nvPicPr>
          <p:cNvPr id="398" name="Google Shape;398;g1ef98341c67_1_23"/>
          <p:cNvPicPr preferRelativeResize="0"/>
          <p:nvPr/>
        </p:nvPicPr>
        <p:blipFill rotWithShape="1">
          <a:blip r:embed="rId5">
            <a:alphaModFix/>
          </a:blip>
          <a:srcRect/>
          <a:stretch/>
        </p:blipFill>
        <p:spPr>
          <a:xfrm>
            <a:off x="3121301" y="5590326"/>
            <a:ext cx="3769650" cy="1209300"/>
          </a:xfrm>
          <a:prstGeom prst="rect">
            <a:avLst/>
          </a:prstGeom>
          <a:noFill/>
          <a:ln>
            <a:noFill/>
          </a:ln>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C466BE0B-6BAB-4B4F-A3A3-DE7ACE70DF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1ef98341c67_1_32"/>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404" name="Google Shape;404;g1ef98341c67_1_32"/>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405" name="Google Shape;405;g1ef98341c67_1_32"/>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406" name="Google Shape;406;g1ef98341c67_1_32"/>
          <p:cNvSpPr/>
          <p:nvPr/>
        </p:nvSpPr>
        <p:spPr>
          <a:xfrm>
            <a:off x="2897376" y="-6"/>
            <a:ext cx="8544000" cy="58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Font typeface="Arial"/>
              <a:buNone/>
            </a:pPr>
            <a:r>
              <a:rPr lang="pl-PL" sz="3600" b="1" dirty="0" err="1">
                <a:solidFill>
                  <a:schemeClr val="accent1"/>
                </a:solidFill>
                <a:latin typeface="Calibri" panose="020F0502020204030204" pitchFamily="34" charset="0"/>
                <a:ea typeface="Audiowide"/>
                <a:cs typeface="Calibri" panose="020F0502020204030204" pitchFamily="34" charset="0"/>
                <a:sym typeface="Audiowide"/>
              </a:rPr>
              <a:t>Double</a:t>
            </a:r>
            <a:r>
              <a:rPr lang="pl-PL" sz="3600" b="1" dirty="0">
                <a:solidFill>
                  <a:schemeClr val="accent1"/>
                </a:solidFill>
                <a:latin typeface="Calibri" panose="020F0502020204030204" pitchFamily="34" charset="0"/>
                <a:ea typeface="Audiowide"/>
                <a:cs typeface="Calibri" panose="020F0502020204030204" pitchFamily="34" charset="0"/>
                <a:sym typeface="Audiowide"/>
              </a:rPr>
              <a:t> </a:t>
            </a:r>
            <a:r>
              <a:rPr lang="pl-PL" sz="3600" b="1" dirty="0" err="1">
                <a:solidFill>
                  <a:schemeClr val="accent1"/>
                </a:solidFill>
                <a:latin typeface="Calibri" panose="020F0502020204030204" pitchFamily="34" charset="0"/>
                <a:ea typeface="Audiowide"/>
                <a:cs typeface="Calibri" panose="020F0502020204030204" pitchFamily="34" charset="0"/>
                <a:sym typeface="Audiowide"/>
              </a:rPr>
              <a:t>Degree</a:t>
            </a:r>
            <a:r>
              <a:rPr lang="pl-PL" sz="3600" b="1" dirty="0">
                <a:solidFill>
                  <a:schemeClr val="accent1"/>
                </a:solidFill>
                <a:latin typeface="Calibri" panose="020F0502020204030204" pitchFamily="34" charset="0"/>
                <a:ea typeface="Audiowide"/>
                <a:cs typeface="Calibri" panose="020F0502020204030204" pitchFamily="34" charset="0"/>
                <a:sym typeface="Audiowide"/>
              </a:rPr>
              <a:t> program </a:t>
            </a:r>
            <a:r>
              <a:rPr lang="pl-PL" sz="3600" b="1" dirty="0" err="1">
                <a:solidFill>
                  <a:schemeClr val="accent1"/>
                </a:solidFill>
                <a:latin typeface="Calibri" panose="020F0502020204030204" pitchFamily="34" charset="0"/>
                <a:ea typeface="Audiowide"/>
                <a:cs typeface="Calibri" panose="020F0502020204030204" pitchFamily="34" charset="0"/>
                <a:sym typeface="Audiowide"/>
              </a:rPr>
              <a:t>objectives</a:t>
            </a:r>
            <a:endParaRPr sz="3200" i="0" u="none" strike="noStrike" cap="none" dirty="0">
              <a:solidFill>
                <a:schemeClr val="accent1"/>
              </a:solidFill>
              <a:latin typeface="Calibri" panose="020F0502020204030204" pitchFamily="34" charset="0"/>
              <a:ea typeface="Audiowide"/>
              <a:cs typeface="Calibri" panose="020F0502020204030204" pitchFamily="34" charset="0"/>
              <a:sym typeface="Audiowide"/>
            </a:endParaRPr>
          </a:p>
        </p:txBody>
      </p:sp>
      <p:sp>
        <p:nvSpPr>
          <p:cNvPr id="407" name="Google Shape;407;g1ef98341c67_1_32"/>
          <p:cNvSpPr txBox="1">
            <a:spLocks noGrp="1"/>
          </p:cNvSpPr>
          <p:nvPr>
            <p:ph type="body" idx="1"/>
          </p:nvPr>
        </p:nvSpPr>
        <p:spPr>
          <a:xfrm>
            <a:off x="2771775" y="1143000"/>
            <a:ext cx="8915400" cy="50991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SzPts val="1800"/>
              <a:buFont typeface="Noto Sans Symbols"/>
              <a:buChar char="▪"/>
            </a:pPr>
            <a:r>
              <a:rPr lang="pl-PL" sz="1800" dirty="0" err="1">
                <a:latin typeface="Calibri"/>
                <a:ea typeface="Calibri"/>
                <a:cs typeface="Calibri"/>
                <a:sym typeface="Calibri"/>
              </a:rPr>
              <a:t>education</a:t>
            </a:r>
            <a:r>
              <a:rPr lang="pl-PL" sz="1800" dirty="0">
                <a:latin typeface="Calibri"/>
                <a:ea typeface="Calibri"/>
                <a:cs typeface="Calibri"/>
                <a:sym typeface="Calibri"/>
              </a:rPr>
              <a:t> </a:t>
            </a:r>
            <a:r>
              <a:rPr lang="pl-PL" sz="1800" dirty="0" err="1">
                <a:latin typeface="Calibri"/>
                <a:ea typeface="Calibri"/>
                <a:cs typeface="Calibri"/>
                <a:sym typeface="Calibri"/>
              </a:rPr>
              <a:t>based</a:t>
            </a:r>
            <a:r>
              <a:rPr lang="pl-PL" sz="1800" dirty="0">
                <a:latin typeface="Calibri"/>
                <a:ea typeface="Calibri"/>
                <a:cs typeface="Calibri"/>
                <a:sym typeface="Calibri"/>
              </a:rPr>
              <a:t> on </a:t>
            </a:r>
            <a:r>
              <a:rPr lang="pl-PL" sz="1800" dirty="0" err="1">
                <a:latin typeface="Calibri"/>
                <a:ea typeface="Calibri"/>
                <a:cs typeface="Calibri"/>
                <a:sym typeface="Calibri"/>
              </a:rPr>
              <a:t>diverse</a:t>
            </a:r>
            <a:r>
              <a:rPr lang="pl-PL" sz="1800" dirty="0">
                <a:latin typeface="Calibri"/>
                <a:ea typeface="Calibri"/>
                <a:cs typeface="Calibri"/>
                <a:sym typeface="Calibri"/>
              </a:rPr>
              <a:t> </a:t>
            </a:r>
            <a:r>
              <a:rPr lang="pl-PL" sz="1800" dirty="0" err="1">
                <a:latin typeface="Calibri"/>
                <a:ea typeface="Calibri"/>
                <a:cs typeface="Calibri"/>
                <a:sym typeface="Calibri"/>
              </a:rPr>
              <a:t>cultural</a:t>
            </a:r>
            <a:r>
              <a:rPr lang="pl-PL" sz="1800" dirty="0">
                <a:latin typeface="Calibri"/>
                <a:ea typeface="Calibri"/>
                <a:cs typeface="Calibri"/>
                <a:sym typeface="Calibri"/>
              </a:rPr>
              <a:t> </a:t>
            </a:r>
            <a:r>
              <a:rPr lang="pl-PL" sz="1800" dirty="0" err="1">
                <a:latin typeface="Calibri"/>
                <a:ea typeface="Calibri"/>
                <a:cs typeface="Calibri"/>
                <a:sym typeface="Calibri"/>
              </a:rPr>
              <a:t>backgrounds</a:t>
            </a:r>
            <a:r>
              <a:rPr lang="pl-PL" sz="1800" dirty="0">
                <a:latin typeface="Calibri"/>
                <a:ea typeface="Calibri"/>
                <a:cs typeface="Calibri"/>
                <a:sym typeface="Calibri"/>
              </a:rPr>
              <a:t> </a:t>
            </a:r>
            <a:r>
              <a:rPr lang="pl-PL" sz="1800" dirty="0" err="1">
                <a:latin typeface="Calibri"/>
                <a:ea typeface="Calibri"/>
                <a:cs typeface="Calibri"/>
                <a:sym typeface="Calibri"/>
              </a:rPr>
              <a:t>under</a:t>
            </a:r>
            <a:r>
              <a:rPr lang="pl-PL" sz="1800" dirty="0">
                <a:latin typeface="Calibri"/>
                <a:ea typeface="Calibri"/>
                <a:cs typeface="Calibri"/>
                <a:sym typeface="Calibri"/>
              </a:rPr>
              <a:t> the </a:t>
            </a:r>
            <a:r>
              <a:rPr lang="pl-PL" sz="1800" dirty="0" err="1">
                <a:latin typeface="Calibri"/>
                <a:ea typeface="Calibri"/>
                <a:cs typeface="Calibri"/>
                <a:sym typeface="Calibri"/>
              </a:rPr>
              <a:t>agreements</a:t>
            </a:r>
            <a:r>
              <a:rPr lang="pl-PL" sz="1800" dirty="0">
                <a:latin typeface="Calibri"/>
                <a:ea typeface="Calibri"/>
                <a:cs typeface="Calibri"/>
                <a:sym typeface="Calibri"/>
              </a:rPr>
              <a:t> of partner </a:t>
            </a:r>
            <a:r>
              <a:rPr lang="pl-PL" sz="1800" dirty="0" err="1">
                <a:latin typeface="Calibri"/>
                <a:ea typeface="Calibri"/>
                <a:cs typeface="Calibri"/>
                <a:sym typeface="Calibri"/>
              </a:rPr>
              <a:t>universities</a:t>
            </a:r>
            <a:r>
              <a:rPr lang="pl-PL" sz="1800" dirty="0">
                <a:latin typeface="Calibri"/>
                <a:ea typeface="Calibri"/>
                <a:cs typeface="Calibri"/>
                <a:sym typeface="Calibri"/>
              </a:rPr>
              <a:t>, </a:t>
            </a:r>
            <a:r>
              <a:rPr lang="pl-PL" sz="1800" dirty="0" err="1">
                <a:latin typeface="Calibri"/>
                <a:ea typeface="Calibri"/>
                <a:cs typeface="Calibri"/>
                <a:sym typeface="Calibri"/>
              </a:rPr>
              <a:t>leading</a:t>
            </a:r>
            <a:r>
              <a:rPr lang="pl-PL" sz="1800" dirty="0">
                <a:latin typeface="Calibri"/>
                <a:ea typeface="Calibri"/>
                <a:cs typeface="Calibri"/>
                <a:sym typeface="Calibri"/>
              </a:rPr>
              <a:t> to </a:t>
            </a:r>
            <a:r>
              <a:rPr lang="pl-PL" sz="1800" dirty="0" err="1">
                <a:latin typeface="Calibri"/>
                <a:ea typeface="Calibri"/>
                <a:cs typeface="Calibri"/>
                <a:sym typeface="Calibri"/>
              </a:rPr>
              <a:t>obtaining</a:t>
            </a:r>
            <a:r>
              <a:rPr lang="pl-PL" sz="1800" dirty="0">
                <a:latin typeface="Calibri"/>
                <a:ea typeface="Calibri"/>
                <a:cs typeface="Calibri"/>
                <a:sym typeface="Calibri"/>
              </a:rPr>
              <a:t> </a:t>
            </a:r>
            <a:r>
              <a:rPr lang="pl-PL" sz="1800" dirty="0" err="1">
                <a:latin typeface="Calibri"/>
                <a:ea typeface="Calibri"/>
                <a:cs typeface="Calibri"/>
                <a:sym typeface="Calibri"/>
              </a:rPr>
              <a:t>two</a:t>
            </a:r>
            <a:r>
              <a:rPr lang="pl-PL" sz="1800" dirty="0">
                <a:latin typeface="Calibri"/>
                <a:ea typeface="Calibri"/>
                <a:cs typeface="Calibri"/>
                <a:sym typeface="Calibri"/>
              </a:rPr>
              <a:t> </a:t>
            </a:r>
            <a:r>
              <a:rPr lang="pl-PL" sz="1800" dirty="0" err="1">
                <a:latin typeface="Calibri"/>
                <a:ea typeface="Calibri"/>
                <a:cs typeface="Calibri"/>
                <a:sym typeface="Calibri"/>
              </a:rPr>
              <a:t>diplomas</a:t>
            </a:r>
            <a:r>
              <a:rPr lang="pl-PL" sz="1800" dirty="0">
                <a:latin typeface="Calibri"/>
                <a:ea typeface="Calibri"/>
                <a:cs typeface="Calibri"/>
                <a:sym typeface="Calibri"/>
              </a:rPr>
              <a:t> (from </a:t>
            </a:r>
            <a:r>
              <a:rPr lang="pl-PL" sz="1800" dirty="0" err="1">
                <a:latin typeface="Calibri"/>
                <a:ea typeface="Calibri"/>
                <a:cs typeface="Calibri"/>
                <a:sym typeface="Calibri"/>
              </a:rPr>
              <a:t>home</a:t>
            </a:r>
            <a:r>
              <a:rPr lang="pl-PL" sz="1800" dirty="0">
                <a:latin typeface="Calibri"/>
                <a:ea typeface="Calibri"/>
                <a:cs typeface="Calibri"/>
                <a:sym typeface="Calibri"/>
              </a:rPr>
              <a:t> and host </a:t>
            </a:r>
            <a:r>
              <a:rPr lang="pl-PL" sz="1800" dirty="0" err="1">
                <a:latin typeface="Calibri"/>
                <a:ea typeface="Calibri"/>
                <a:cs typeface="Calibri"/>
                <a:sym typeface="Calibri"/>
              </a:rPr>
              <a:t>universities</a:t>
            </a:r>
            <a:r>
              <a:rPr lang="pl-PL" sz="1800" dirty="0">
                <a:latin typeface="Calibri"/>
                <a:ea typeface="Calibri"/>
                <a:cs typeface="Calibri"/>
                <a:sym typeface="Calibri"/>
              </a:rPr>
              <a:t>) </a:t>
            </a:r>
            <a:r>
              <a:rPr lang="pl-PL" sz="1800" dirty="0" err="1">
                <a:latin typeface="Calibri"/>
                <a:ea typeface="Calibri"/>
                <a:cs typeface="Calibri"/>
                <a:sym typeface="Calibri"/>
              </a:rPr>
              <a:t>addressed</a:t>
            </a:r>
            <a:r>
              <a:rPr lang="pl-PL" sz="1800" dirty="0">
                <a:latin typeface="Calibri"/>
                <a:ea typeface="Calibri"/>
                <a:cs typeface="Calibri"/>
                <a:sym typeface="Calibri"/>
              </a:rPr>
              <a:t> to WUST </a:t>
            </a:r>
            <a:r>
              <a:rPr lang="pl-PL" sz="1800" dirty="0" err="1">
                <a:latin typeface="Calibri"/>
                <a:ea typeface="Calibri"/>
                <a:cs typeface="Calibri"/>
                <a:sym typeface="Calibri"/>
              </a:rPr>
              <a:t>graduates</a:t>
            </a:r>
            <a:endParaRPr sz="1800" dirty="0">
              <a:latin typeface="Calibri"/>
              <a:ea typeface="Calibri"/>
              <a:cs typeface="Calibri"/>
              <a:sym typeface="Calibri"/>
            </a:endParaRPr>
          </a:p>
          <a:p>
            <a:pPr marL="0" lvl="0" indent="0" algn="l" rtl="0">
              <a:lnSpc>
                <a:spcPct val="100000"/>
              </a:lnSpc>
              <a:spcBef>
                <a:spcPts val="0"/>
              </a:spcBef>
              <a:spcAft>
                <a:spcPts val="0"/>
              </a:spcAft>
              <a:buNone/>
            </a:pPr>
            <a:endParaRPr sz="1800" dirty="0">
              <a:latin typeface="Calibri"/>
              <a:ea typeface="Calibri"/>
              <a:cs typeface="Calibri"/>
              <a:sym typeface="Calibri"/>
            </a:endParaRPr>
          </a:p>
          <a:p>
            <a:pPr marL="457200" lvl="0" indent="-342900" algn="l" rtl="0">
              <a:lnSpc>
                <a:spcPct val="100000"/>
              </a:lnSpc>
              <a:spcBef>
                <a:spcPts val="0"/>
              </a:spcBef>
              <a:spcAft>
                <a:spcPts val="0"/>
              </a:spcAft>
              <a:buSzPts val="1800"/>
              <a:buFont typeface="Noto Sans Symbols"/>
              <a:buChar char="▪"/>
            </a:pPr>
            <a:r>
              <a:rPr lang="pl-PL" sz="1800" dirty="0" err="1">
                <a:latin typeface="Calibri"/>
                <a:ea typeface="Calibri"/>
                <a:cs typeface="Calibri"/>
                <a:sym typeface="Calibri"/>
              </a:rPr>
              <a:t>implementation</a:t>
            </a:r>
            <a:r>
              <a:rPr lang="pl-PL" sz="1800" dirty="0">
                <a:latin typeface="Calibri"/>
                <a:ea typeface="Calibri"/>
                <a:cs typeface="Calibri"/>
                <a:sym typeface="Calibri"/>
              </a:rPr>
              <a:t> of the </a:t>
            </a:r>
            <a:r>
              <a:rPr lang="pl-PL" sz="1800" dirty="0" err="1">
                <a:latin typeface="Calibri"/>
                <a:ea typeface="Calibri"/>
                <a:cs typeface="Calibri"/>
                <a:sym typeface="Calibri"/>
              </a:rPr>
              <a:t>agreed</a:t>
            </a:r>
            <a:r>
              <a:rPr lang="pl-PL" sz="1800" dirty="0">
                <a:latin typeface="Calibri"/>
                <a:ea typeface="Calibri"/>
                <a:cs typeface="Calibri"/>
                <a:sym typeface="Calibri"/>
              </a:rPr>
              <a:t> </a:t>
            </a:r>
            <a:r>
              <a:rPr lang="pl-PL" sz="1800" dirty="0" err="1">
                <a:latin typeface="Calibri"/>
                <a:ea typeface="Calibri"/>
                <a:cs typeface="Calibri"/>
                <a:sym typeface="Calibri"/>
              </a:rPr>
              <a:t>study</a:t>
            </a:r>
            <a:r>
              <a:rPr lang="pl-PL" sz="1800" dirty="0">
                <a:latin typeface="Calibri"/>
                <a:ea typeface="Calibri"/>
                <a:cs typeface="Calibri"/>
                <a:sym typeface="Calibri"/>
              </a:rPr>
              <a:t> program and </a:t>
            </a:r>
            <a:r>
              <a:rPr lang="pl-PL" sz="1800" dirty="0" err="1">
                <a:latin typeface="Calibri"/>
                <a:ea typeface="Calibri"/>
                <a:cs typeface="Calibri"/>
                <a:sym typeface="Calibri"/>
              </a:rPr>
              <a:t>achievement</a:t>
            </a:r>
            <a:r>
              <a:rPr lang="pl-PL" sz="1800" dirty="0">
                <a:latin typeface="Calibri"/>
                <a:ea typeface="Calibri"/>
                <a:cs typeface="Calibri"/>
                <a:sym typeface="Calibri"/>
              </a:rPr>
              <a:t> of learning </a:t>
            </a:r>
            <a:r>
              <a:rPr lang="pl-PL" sz="1800" dirty="0" err="1">
                <a:latin typeface="Calibri"/>
                <a:ea typeface="Calibri"/>
                <a:cs typeface="Calibri"/>
                <a:sym typeface="Calibri"/>
              </a:rPr>
              <a:t>outcomes</a:t>
            </a:r>
            <a:r>
              <a:rPr lang="pl-PL" sz="1800" dirty="0">
                <a:latin typeface="Calibri"/>
                <a:ea typeface="Calibri"/>
                <a:cs typeface="Calibri"/>
                <a:sym typeface="Calibri"/>
              </a:rPr>
              <a:t> </a:t>
            </a:r>
            <a:r>
              <a:rPr lang="pl-PL" sz="1800" dirty="0" err="1">
                <a:latin typeface="Calibri"/>
                <a:ea typeface="Calibri"/>
                <a:cs typeface="Calibri"/>
                <a:sym typeface="Calibri"/>
              </a:rPr>
              <a:t>within</a:t>
            </a:r>
            <a:r>
              <a:rPr lang="pl-PL" sz="1800" dirty="0">
                <a:latin typeface="Calibri"/>
                <a:ea typeface="Calibri"/>
                <a:cs typeface="Calibri"/>
                <a:sym typeface="Calibri"/>
              </a:rPr>
              <a:t> the </a:t>
            </a:r>
            <a:r>
              <a:rPr lang="pl-PL" sz="1800" dirty="0" err="1">
                <a:latin typeface="Calibri"/>
                <a:ea typeface="Calibri"/>
                <a:cs typeface="Calibri"/>
                <a:sym typeface="Calibri"/>
              </a:rPr>
              <a:t>required</a:t>
            </a:r>
            <a:r>
              <a:rPr lang="pl-PL" sz="1800" dirty="0">
                <a:latin typeface="Calibri"/>
                <a:ea typeface="Calibri"/>
                <a:cs typeface="Calibri"/>
                <a:sym typeface="Calibri"/>
              </a:rPr>
              <a:t> period of the </a:t>
            </a:r>
            <a:r>
              <a:rPr lang="pl-PL" sz="1800" dirty="0" err="1">
                <a:latin typeface="Calibri"/>
                <a:ea typeface="Calibri"/>
                <a:cs typeface="Calibri"/>
                <a:sym typeface="Calibri"/>
              </a:rPr>
              <a:t>study</a:t>
            </a:r>
            <a:r>
              <a:rPr lang="pl-PL" sz="1800" dirty="0">
                <a:latin typeface="Calibri"/>
                <a:ea typeface="Calibri"/>
                <a:cs typeface="Calibri"/>
                <a:sym typeface="Calibri"/>
              </a:rPr>
              <a:t> (3 </a:t>
            </a:r>
            <a:r>
              <a:rPr lang="pl-PL" sz="1800" dirty="0" err="1">
                <a:latin typeface="Calibri"/>
                <a:ea typeface="Calibri"/>
                <a:cs typeface="Calibri"/>
                <a:sym typeface="Calibri"/>
              </a:rPr>
              <a:t>semesters</a:t>
            </a:r>
            <a:r>
              <a:rPr lang="pl-PL" sz="1800" dirty="0">
                <a:latin typeface="Calibri"/>
                <a:ea typeface="Calibri"/>
                <a:cs typeface="Calibri"/>
                <a:sym typeface="Calibri"/>
              </a:rPr>
              <a:t> </a:t>
            </a:r>
            <a:r>
              <a:rPr lang="pl-PL" sz="1800" dirty="0" err="1">
                <a:latin typeface="Calibri"/>
                <a:ea typeface="Calibri"/>
                <a:cs typeface="Calibri"/>
                <a:sym typeface="Calibri"/>
              </a:rPr>
              <a:t>at</a:t>
            </a:r>
            <a:r>
              <a:rPr lang="pl-PL" sz="1800" dirty="0">
                <a:latin typeface="Calibri"/>
                <a:ea typeface="Calibri"/>
                <a:cs typeface="Calibri"/>
                <a:sym typeface="Calibri"/>
              </a:rPr>
              <a:t> the partner </a:t>
            </a:r>
            <a:r>
              <a:rPr lang="pl-PL" sz="1800" dirty="0" err="1">
                <a:latin typeface="Calibri"/>
                <a:ea typeface="Calibri"/>
                <a:cs typeface="Calibri"/>
                <a:sym typeface="Calibri"/>
              </a:rPr>
              <a:t>university</a:t>
            </a:r>
            <a:r>
              <a:rPr lang="pl-PL" sz="1800" dirty="0">
                <a:latin typeface="Calibri"/>
                <a:ea typeface="Calibri"/>
                <a:cs typeface="Calibri"/>
                <a:sym typeface="Calibri"/>
              </a:rPr>
              <a:t> to </a:t>
            </a:r>
            <a:r>
              <a:rPr lang="pl-PL" sz="1800" dirty="0" err="1">
                <a:latin typeface="Calibri"/>
                <a:ea typeface="Calibri"/>
                <a:cs typeface="Calibri"/>
                <a:sym typeface="Calibri"/>
              </a:rPr>
              <a:t>receive</a:t>
            </a:r>
            <a:r>
              <a:rPr lang="pl-PL" sz="1800" dirty="0">
                <a:latin typeface="Calibri"/>
                <a:ea typeface="Calibri"/>
                <a:cs typeface="Calibri"/>
                <a:sym typeface="Calibri"/>
              </a:rPr>
              <a:t> the </a:t>
            </a:r>
            <a:r>
              <a:rPr lang="pl-PL" sz="1800" dirty="0" err="1">
                <a:latin typeface="Calibri"/>
                <a:ea typeface="Calibri"/>
                <a:cs typeface="Calibri"/>
                <a:sym typeface="Calibri"/>
              </a:rPr>
              <a:t>so-called</a:t>
            </a:r>
            <a:r>
              <a:rPr lang="pl-PL" sz="1800" dirty="0">
                <a:latin typeface="Calibri"/>
                <a:ea typeface="Calibri"/>
                <a:cs typeface="Calibri"/>
                <a:sym typeface="Calibri"/>
              </a:rPr>
              <a:t> </a:t>
            </a:r>
            <a:r>
              <a:rPr lang="pl-PL" sz="1800" i="1" dirty="0">
                <a:latin typeface="Calibri"/>
                <a:ea typeface="Calibri"/>
                <a:cs typeface="Calibri"/>
                <a:sym typeface="Calibri"/>
              </a:rPr>
              <a:t>TIME </a:t>
            </a:r>
            <a:r>
              <a:rPr lang="pl-PL" sz="1800" i="1" dirty="0" err="1">
                <a:latin typeface="Calibri"/>
                <a:ea typeface="Calibri"/>
                <a:cs typeface="Calibri"/>
                <a:sym typeface="Calibri"/>
              </a:rPr>
              <a:t>Label</a:t>
            </a:r>
            <a:r>
              <a:rPr lang="pl-PL" sz="1800" i="1" dirty="0">
                <a:latin typeface="Calibri"/>
                <a:ea typeface="Calibri"/>
                <a:cs typeface="Calibri"/>
                <a:sym typeface="Calibri"/>
              </a:rPr>
              <a:t> </a:t>
            </a:r>
            <a:r>
              <a:rPr lang="pl-PL" sz="1800" i="1" dirty="0" err="1">
                <a:latin typeface="Calibri"/>
                <a:ea typeface="Calibri"/>
                <a:cs typeface="Calibri"/>
                <a:sym typeface="Calibri"/>
              </a:rPr>
              <a:t>Certificate</a:t>
            </a:r>
            <a:r>
              <a:rPr lang="pl-PL" sz="1800" dirty="0">
                <a:latin typeface="Calibri"/>
                <a:ea typeface="Calibri"/>
                <a:cs typeface="Calibri"/>
                <a:sym typeface="Calibri"/>
              </a:rPr>
              <a:t>)</a:t>
            </a:r>
            <a:endParaRPr sz="1800" dirty="0">
              <a:latin typeface="Calibri"/>
              <a:ea typeface="Calibri"/>
              <a:cs typeface="Calibri"/>
              <a:sym typeface="Calibri"/>
            </a:endParaRPr>
          </a:p>
          <a:p>
            <a:pPr marL="342900" lvl="0" indent="-228600" algn="l" rtl="0">
              <a:lnSpc>
                <a:spcPct val="100000"/>
              </a:lnSpc>
              <a:spcBef>
                <a:spcPts val="0"/>
              </a:spcBef>
              <a:spcAft>
                <a:spcPts val="0"/>
              </a:spcAft>
              <a:buNone/>
            </a:pPr>
            <a:endParaRPr sz="1800" dirty="0">
              <a:latin typeface="Calibri"/>
              <a:ea typeface="Calibri"/>
              <a:cs typeface="Calibri"/>
              <a:sym typeface="Calibri"/>
            </a:endParaRPr>
          </a:p>
          <a:p>
            <a:pPr marL="457200" lvl="0" indent="-342900" algn="l" rtl="0">
              <a:lnSpc>
                <a:spcPct val="100000"/>
              </a:lnSpc>
              <a:spcBef>
                <a:spcPts val="0"/>
              </a:spcBef>
              <a:spcAft>
                <a:spcPts val="0"/>
              </a:spcAft>
              <a:buSzPts val="1800"/>
              <a:buFont typeface="Noto Sans Symbols"/>
              <a:buChar char="▪"/>
            </a:pPr>
            <a:r>
              <a:rPr lang="pl-PL" sz="1800" dirty="0" err="1">
                <a:latin typeface="Calibri"/>
                <a:ea typeface="Calibri"/>
                <a:cs typeface="Calibri"/>
                <a:sym typeface="Calibri"/>
              </a:rPr>
              <a:t>studying</a:t>
            </a:r>
            <a:r>
              <a:rPr lang="pl-PL" sz="1800" dirty="0">
                <a:latin typeface="Calibri"/>
                <a:ea typeface="Calibri"/>
                <a:cs typeface="Calibri"/>
                <a:sym typeface="Calibri"/>
              </a:rPr>
              <a:t> in the partner </a:t>
            </a:r>
            <a:r>
              <a:rPr lang="pl-PL" sz="1800" dirty="0" err="1">
                <a:latin typeface="Calibri"/>
                <a:ea typeface="Calibri"/>
                <a:cs typeface="Calibri"/>
                <a:sym typeface="Calibri"/>
              </a:rPr>
              <a:t>university</a:t>
            </a:r>
            <a:r>
              <a:rPr lang="pl-PL" sz="1800" dirty="0">
                <a:latin typeface="Calibri"/>
                <a:ea typeface="Calibri"/>
                <a:cs typeface="Calibri"/>
                <a:sym typeface="Calibri"/>
              </a:rPr>
              <a:t> </a:t>
            </a:r>
            <a:r>
              <a:rPr lang="pl-PL" sz="1800" dirty="0" err="1">
                <a:latin typeface="Calibri"/>
                <a:ea typeface="Calibri"/>
                <a:cs typeface="Calibri"/>
                <a:sym typeface="Calibri"/>
              </a:rPr>
              <a:t>language</a:t>
            </a:r>
            <a:r>
              <a:rPr lang="pl-PL" sz="1800" dirty="0">
                <a:latin typeface="Calibri"/>
                <a:ea typeface="Calibri"/>
                <a:cs typeface="Calibri"/>
                <a:sym typeface="Calibri"/>
              </a:rPr>
              <a:t> (</a:t>
            </a:r>
            <a:r>
              <a:rPr lang="pl-PL" sz="1800" dirty="0" err="1">
                <a:latin typeface="Calibri"/>
                <a:ea typeface="Calibri"/>
                <a:cs typeface="Calibri"/>
                <a:sym typeface="Calibri"/>
              </a:rPr>
              <a:t>or</a:t>
            </a:r>
            <a:r>
              <a:rPr lang="pl-PL" sz="1800" dirty="0">
                <a:latin typeface="Calibri"/>
                <a:ea typeface="Calibri"/>
                <a:cs typeface="Calibri"/>
                <a:sym typeface="Calibri"/>
              </a:rPr>
              <a:t> in English) </a:t>
            </a:r>
            <a:endParaRPr sz="3200" dirty="0">
              <a:latin typeface="Calibri"/>
              <a:ea typeface="Calibri"/>
              <a:cs typeface="Calibri"/>
              <a:sym typeface="Calibri"/>
            </a:endParaRPr>
          </a:p>
          <a:p>
            <a:pPr marL="285750" lvl="0" indent="-171450" algn="l" rtl="0">
              <a:lnSpc>
                <a:spcPct val="100000"/>
              </a:lnSpc>
              <a:spcBef>
                <a:spcPts val="0"/>
              </a:spcBef>
              <a:spcAft>
                <a:spcPts val="0"/>
              </a:spcAft>
              <a:buNone/>
            </a:pPr>
            <a:endParaRPr sz="1800" dirty="0">
              <a:latin typeface="Calibri"/>
              <a:ea typeface="Calibri"/>
              <a:cs typeface="Calibri"/>
              <a:sym typeface="Calibri"/>
            </a:endParaRPr>
          </a:p>
          <a:p>
            <a:pPr marL="457200" lvl="0" indent="-342900" algn="l" rtl="0">
              <a:lnSpc>
                <a:spcPct val="100000"/>
              </a:lnSpc>
              <a:spcBef>
                <a:spcPts val="0"/>
              </a:spcBef>
              <a:spcAft>
                <a:spcPts val="0"/>
              </a:spcAft>
              <a:buSzPts val="1800"/>
              <a:buFont typeface="Noto Sans Symbols"/>
              <a:buChar char="▪"/>
            </a:pPr>
            <a:r>
              <a:rPr lang="pl-PL" sz="1800" dirty="0" err="1">
                <a:latin typeface="Calibri"/>
                <a:ea typeface="Calibri"/>
                <a:cs typeface="Calibri"/>
                <a:sym typeface="Calibri"/>
              </a:rPr>
              <a:t>familiarity</a:t>
            </a:r>
            <a:r>
              <a:rPr lang="pl-PL" sz="1800" dirty="0">
                <a:latin typeface="Calibri"/>
                <a:ea typeface="Calibri"/>
                <a:cs typeface="Calibri"/>
                <a:sym typeface="Calibri"/>
              </a:rPr>
              <a:t> with the </a:t>
            </a:r>
            <a:r>
              <a:rPr lang="pl-PL" sz="1800" dirty="0" err="1">
                <a:latin typeface="Calibri"/>
                <a:ea typeface="Calibri"/>
                <a:cs typeface="Calibri"/>
                <a:sym typeface="Calibri"/>
              </a:rPr>
              <a:t>culture</a:t>
            </a:r>
            <a:r>
              <a:rPr lang="pl-PL" sz="1800" dirty="0">
                <a:latin typeface="Calibri"/>
                <a:ea typeface="Calibri"/>
                <a:cs typeface="Calibri"/>
                <a:sym typeface="Calibri"/>
              </a:rPr>
              <a:t>, </a:t>
            </a:r>
            <a:r>
              <a:rPr lang="pl-PL" sz="1800" dirty="0" err="1">
                <a:latin typeface="Calibri"/>
                <a:ea typeface="Calibri"/>
                <a:cs typeface="Calibri"/>
                <a:sym typeface="Calibri"/>
              </a:rPr>
              <a:t>education</a:t>
            </a:r>
            <a:r>
              <a:rPr lang="pl-PL" sz="1800" dirty="0">
                <a:latin typeface="Calibri"/>
                <a:ea typeface="Calibri"/>
                <a:cs typeface="Calibri"/>
                <a:sym typeface="Calibri"/>
              </a:rPr>
              <a:t> system and </a:t>
            </a:r>
            <a:r>
              <a:rPr lang="pl-PL" sz="1800" dirty="0" err="1">
                <a:latin typeface="Calibri"/>
                <a:ea typeface="Calibri"/>
                <a:cs typeface="Calibri"/>
                <a:sym typeface="Calibri"/>
              </a:rPr>
              <a:t>customs</a:t>
            </a:r>
            <a:r>
              <a:rPr lang="pl-PL" sz="1800" dirty="0">
                <a:latin typeface="Calibri"/>
                <a:ea typeface="Calibri"/>
                <a:cs typeface="Calibri"/>
                <a:sym typeface="Calibri"/>
              </a:rPr>
              <a:t> of </a:t>
            </a:r>
            <a:r>
              <a:rPr lang="pl-PL" sz="1800" dirty="0" err="1">
                <a:latin typeface="Calibri"/>
                <a:ea typeface="Calibri"/>
                <a:cs typeface="Calibri"/>
                <a:sym typeface="Calibri"/>
              </a:rPr>
              <a:t>another</a:t>
            </a:r>
            <a:r>
              <a:rPr lang="pl-PL" sz="1800" dirty="0">
                <a:latin typeface="Calibri"/>
                <a:ea typeface="Calibri"/>
                <a:cs typeface="Calibri"/>
                <a:sym typeface="Calibri"/>
              </a:rPr>
              <a:t> country</a:t>
            </a:r>
            <a:endParaRPr sz="3200" dirty="0">
              <a:latin typeface="Calibri"/>
              <a:ea typeface="Calibri"/>
              <a:cs typeface="Calibri"/>
              <a:sym typeface="Calibri"/>
            </a:endParaRPr>
          </a:p>
          <a:p>
            <a:pPr marL="285750" lvl="0" indent="-171450" algn="l" rtl="0">
              <a:lnSpc>
                <a:spcPct val="100000"/>
              </a:lnSpc>
              <a:spcBef>
                <a:spcPts val="0"/>
              </a:spcBef>
              <a:spcAft>
                <a:spcPts val="0"/>
              </a:spcAft>
              <a:buNone/>
            </a:pPr>
            <a:endParaRPr sz="1800" dirty="0">
              <a:latin typeface="Calibri"/>
              <a:ea typeface="Calibri"/>
              <a:cs typeface="Calibri"/>
              <a:sym typeface="Calibri"/>
            </a:endParaRPr>
          </a:p>
          <a:p>
            <a:pPr marL="457200" lvl="0" indent="-342900" algn="l" rtl="0">
              <a:lnSpc>
                <a:spcPct val="100000"/>
              </a:lnSpc>
              <a:spcBef>
                <a:spcPts val="0"/>
              </a:spcBef>
              <a:spcAft>
                <a:spcPts val="0"/>
              </a:spcAft>
              <a:buSzPts val="1800"/>
              <a:buFont typeface="Noto Sans Symbols"/>
              <a:buChar char="▪"/>
            </a:pPr>
            <a:r>
              <a:rPr lang="pl-PL" sz="1800" dirty="0" err="1">
                <a:latin typeface="Calibri"/>
                <a:ea typeface="Calibri"/>
                <a:cs typeface="Calibri"/>
                <a:sym typeface="Calibri"/>
              </a:rPr>
              <a:t>possibility</a:t>
            </a:r>
            <a:r>
              <a:rPr lang="pl-PL" sz="1800" dirty="0">
                <a:latin typeface="Calibri"/>
                <a:ea typeface="Calibri"/>
                <a:cs typeface="Calibri"/>
                <a:sym typeface="Calibri"/>
              </a:rPr>
              <a:t> of </a:t>
            </a:r>
            <a:r>
              <a:rPr lang="pl-PL" sz="1800" dirty="0" err="1">
                <a:latin typeface="Calibri"/>
                <a:ea typeface="Calibri"/>
                <a:cs typeface="Calibri"/>
                <a:sym typeface="Calibri"/>
              </a:rPr>
              <a:t>an</a:t>
            </a:r>
            <a:r>
              <a:rPr lang="pl-PL" sz="1800" dirty="0">
                <a:latin typeface="Calibri"/>
                <a:ea typeface="Calibri"/>
                <a:cs typeface="Calibri"/>
                <a:sym typeface="Calibri"/>
              </a:rPr>
              <a:t> </a:t>
            </a:r>
            <a:r>
              <a:rPr lang="pl-PL" sz="1800" dirty="0" err="1">
                <a:latin typeface="Calibri"/>
                <a:ea typeface="Calibri"/>
                <a:cs typeface="Calibri"/>
                <a:sym typeface="Calibri"/>
              </a:rPr>
              <a:t>internship</a:t>
            </a:r>
            <a:r>
              <a:rPr lang="pl-PL" sz="1800" dirty="0">
                <a:latin typeface="Calibri"/>
                <a:ea typeface="Calibri"/>
                <a:cs typeface="Calibri"/>
                <a:sym typeface="Calibri"/>
              </a:rPr>
              <a:t> in a </a:t>
            </a:r>
            <a:r>
              <a:rPr lang="pl-PL" sz="1800" dirty="0" err="1">
                <a:latin typeface="Calibri"/>
                <a:ea typeface="Calibri"/>
                <a:cs typeface="Calibri"/>
                <a:sym typeface="Calibri"/>
              </a:rPr>
              <a:t>foreign</a:t>
            </a:r>
            <a:r>
              <a:rPr lang="pl-PL" sz="1800" dirty="0">
                <a:latin typeface="Calibri"/>
                <a:ea typeface="Calibri"/>
                <a:cs typeface="Calibri"/>
                <a:sym typeface="Calibri"/>
              </a:rPr>
              <a:t> </a:t>
            </a:r>
            <a:r>
              <a:rPr lang="pl-PL" sz="1800" dirty="0" err="1">
                <a:latin typeface="Calibri"/>
                <a:ea typeface="Calibri"/>
                <a:cs typeface="Calibri"/>
                <a:sym typeface="Calibri"/>
              </a:rPr>
              <a:t>company</a:t>
            </a:r>
            <a:endParaRPr sz="1800" dirty="0">
              <a:latin typeface="Calibri"/>
              <a:ea typeface="Calibri"/>
              <a:cs typeface="Calibri"/>
              <a:sym typeface="Calibri"/>
            </a:endParaRPr>
          </a:p>
          <a:p>
            <a:pPr marL="285750" lvl="0" indent="-171450" algn="l" rtl="0">
              <a:lnSpc>
                <a:spcPct val="100000"/>
              </a:lnSpc>
              <a:spcBef>
                <a:spcPts val="0"/>
              </a:spcBef>
              <a:spcAft>
                <a:spcPts val="0"/>
              </a:spcAft>
              <a:buNone/>
            </a:pPr>
            <a:endParaRPr sz="1800" dirty="0">
              <a:latin typeface="Calibri"/>
              <a:ea typeface="Calibri"/>
              <a:cs typeface="Calibri"/>
              <a:sym typeface="Calibri"/>
            </a:endParaRPr>
          </a:p>
          <a:p>
            <a:pPr marL="457200" lvl="0" indent="-342900" algn="l" rtl="0">
              <a:lnSpc>
                <a:spcPct val="100000"/>
              </a:lnSpc>
              <a:spcBef>
                <a:spcPts val="0"/>
              </a:spcBef>
              <a:spcAft>
                <a:spcPts val="0"/>
              </a:spcAft>
              <a:buSzPts val="1800"/>
              <a:buFont typeface="Noto Sans Symbols"/>
              <a:buChar char="▪"/>
            </a:pPr>
            <a:r>
              <a:rPr lang="pl-PL" sz="1800" dirty="0" err="1">
                <a:latin typeface="Calibri"/>
                <a:ea typeface="Calibri"/>
                <a:cs typeface="Calibri"/>
                <a:sym typeface="Calibri"/>
              </a:rPr>
              <a:t>acquisition</a:t>
            </a:r>
            <a:r>
              <a:rPr lang="pl-PL" sz="1800" dirty="0">
                <a:latin typeface="Calibri"/>
                <a:ea typeface="Calibri"/>
                <a:cs typeface="Calibri"/>
                <a:sym typeface="Calibri"/>
              </a:rPr>
              <a:t> and </a:t>
            </a:r>
            <a:r>
              <a:rPr lang="pl-PL" sz="1800" dirty="0" err="1">
                <a:latin typeface="Calibri"/>
                <a:ea typeface="Calibri"/>
                <a:cs typeface="Calibri"/>
                <a:sym typeface="Calibri"/>
              </a:rPr>
              <a:t>improvement</a:t>
            </a:r>
            <a:r>
              <a:rPr lang="pl-PL" sz="1800" dirty="0">
                <a:latin typeface="Calibri"/>
                <a:ea typeface="Calibri"/>
                <a:cs typeface="Calibri"/>
                <a:sym typeface="Calibri"/>
              </a:rPr>
              <a:t> of </a:t>
            </a:r>
            <a:r>
              <a:rPr lang="pl-PL" sz="1800" dirty="0" err="1">
                <a:latin typeface="Calibri"/>
                <a:ea typeface="Calibri"/>
                <a:cs typeface="Calibri"/>
                <a:sym typeface="Calibri"/>
              </a:rPr>
              <a:t>work</a:t>
            </a:r>
            <a:r>
              <a:rPr lang="pl-PL" sz="1800" dirty="0">
                <a:latin typeface="Calibri"/>
                <a:ea typeface="Calibri"/>
                <a:cs typeface="Calibri"/>
                <a:sym typeface="Calibri"/>
              </a:rPr>
              <a:t> </a:t>
            </a:r>
            <a:r>
              <a:rPr lang="pl-PL" sz="1800" dirty="0" err="1">
                <a:latin typeface="Calibri"/>
                <a:ea typeface="Calibri"/>
                <a:cs typeface="Calibri"/>
                <a:sym typeface="Calibri"/>
              </a:rPr>
              <a:t>skills</a:t>
            </a:r>
            <a:r>
              <a:rPr lang="pl-PL" sz="1800" dirty="0">
                <a:latin typeface="Calibri"/>
                <a:ea typeface="Calibri"/>
                <a:cs typeface="Calibri"/>
                <a:sym typeface="Calibri"/>
              </a:rPr>
              <a:t> in </a:t>
            </a:r>
            <a:r>
              <a:rPr lang="pl-PL" sz="1800" dirty="0" err="1">
                <a:latin typeface="Calibri"/>
                <a:ea typeface="Calibri"/>
                <a:cs typeface="Calibri"/>
                <a:sym typeface="Calibri"/>
              </a:rPr>
              <a:t>an</a:t>
            </a:r>
            <a:r>
              <a:rPr lang="pl-PL" sz="1800" dirty="0">
                <a:latin typeface="Calibri"/>
                <a:ea typeface="Calibri"/>
                <a:cs typeface="Calibri"/>
                <a:sym typeface="Calibri"/>
              </a:rPr>
              <a:t> </a:t>
            </a:r>
            <a:r>
              <a:rPr lang="pl-PL" sz="1800" dirty="0" err="1">
                <a:latin typeface="Calibri"/>
                <a:ea typeface="Calibri"/>
                <a:cs typeface="Calibri"/>
                <a:sym typeface="Calibri"/>
              </a:rPr>
              <a:t>international</a:t>
            </a:r>
            <a:r>
              <a:rPr lang="pl-PL" sz="1800" dirty="0">
                <a:latin typeface="Calibri"/>
                <a:ea typeface="Calibri"/>
                <a:cs typeface="Calibri"/>
                <a:sym typeface="Calibri"/>
              </a:rPr>
              <a:t> </a:t>
            </a:r>
            <a:r>
              <a:rPr lang="pl-PL" sz="1800" dirty="0" err="1">
                <a:latin typeface="Calibri"/>
                <a:ea typeface="Calibri"/>
                <a:cs typeface="Calibri"/>
                <a:sym typeface="Calibri"/>
              </a:rPr>
              <a:t>group</a:t>
            </a:r>
            <a:endParaRPr sz="1800" dirty="0">
              <a:latin typeface="Calibri"/>
              <a:ea typeface="Calibri"/>
              <a:cs typeface="Calibri"/>
              <a:sym typeface="Calibri"/>
            </a:endParaRPr>
          </a:p>
          <a:p>
            <a:pPr marL="285750" lvl="0" indent="-171450" algn="l" rtl="0">
              <a:lnSpc>
                <a:spcPct val="100000"/>
              </a:lnSpc>
              <a:spcBef>
                <a:spcPts val="0"/>
              </a:spcBef>
              <a:spcAft>
                <a:spcPts val="0"/>
              </a:spcAft>
              <a:buNone/>
            </a:pPr>
            <a:endParaRPr sz="1800" dirty="0">
              <a:latin typeface="Calibri"/>
              <a:ea typeface="Calibri"/>
              <a:cs typeface="Calibri"/>
              <a:sym typeface="Calibri"/>
            </a:endParaRPr>
          </a:p>
          <a:p>
            <a:pPr marL="457200" lvl="0" indent="-342900" algn="l" rtl="0">
              <a:lnSpc>
                <a:spcPct val="100000"/>
              </a:lnSpc>
              <a:spcBef>
                <a:spcPts val="360"/>
              </a:spcBef>
              <a:spcAft>
                <a:spcPts val="0"/>
              </a:spcAft>
              <a:buSzPts val="1800"/>
              <a:buFont typeface="Noto Sans Symbols"/>
              <a:buChar char="▪"/>
            </a:pPr>
            <a:r>
              <a:rPr lang="pl-PL" sz="1800" dirty="0" err="1">
                <a:latin typeface="Calibri"/>
                <a:ea typeface="Calibri"/>
                <a:cs typeface="Calibri"/>
                <a:sym typeface="Calibri"/>
              </a:rPr>
              <a:t>greater</a:t>
            </a:r>
            <a:r>
              <a:rPr lang="pl-PL" sz="1800" dirty="0">
                <a:latin typeface="Calibri"/>
                <a:ea typeface="Calibri"/>
                <a:cs typeface="Calibri"/>
                <a:sym typeface="Calibri"/>
              </a:rPr>
              <a:t> </a:t>
            </a:r>
            <a:r>
              <a:rPr lang="pl-PL" sz="1800" dirty="0" err="1">
                <a:latin typeface="Calibri"/>
                <a:ea typeface="Calibri"/>
                <a:cs typeface="Calibri"/>
                <a:sym typeface="Calibri"/>
              </a:rPr>
              <a:t>employment</a:t>
            </a:r>
            <a:r>
              <a:rPr lang="pl-PL" sz="1800" dirty="0">
                <a:latin typeface="Calibri"/>
                <a:ea typeface="Calibri"/>
                <a:cs typeface="Calibri"/>
                <a:sym typeface="Calibri"/>
              </a:rPr>
              <a:t> </a:t>
            </a:r>
            <a:r>
              <a:rPr lang="pl-PL" sz="1800" dirty="0" err="1">
                <a:latin typeface="Calibri"/>
                <a:ea typeface="Calibri"/>
                <a:cs typeface="Calibri"/>
                <a:sym typeface="Calibri"/>
              </a:rPr>
              <a:t>opportunities</a:t>
            </a:r>
            <a:r>
              <a:rPr lang="pl-PL" sz="1800" dirty="0">
                <a:latin typeface="Calibri"/>
                <a:ea typeface="Calibri"/>
                <a:cs typeface="Calibri"/>
                <a:sym typeface="Calibri"/>
              </a:rPr>
              <a:t> on the </a:t>
            </a:r>
            <a:r>
              <a:rPr lang="pl-PL" sz="1800" dirty="0" err="1">
                <a:latin typeface="Calibri"/>
                <a:ea typeface="Calibri"/>
                <a:cs typeface="Calibri"/>
                <a:sym typeface="Calibri"/>
              </a:rPr>
              <a:t>international</a:t>
            </a:r>
            <a:r>
              <a:rPr lang="pl-PL" sz="1800" dirty="0">
                <a:latin typeface="Calibri"/>
                <a:ea typeface="Calibri"/>
                <a:cs typeface="Calibri"/>
                <a:sym typeface="Calibri"/>
              </a:rPr>
              <a:t> </a:t>
            </a:r>
            <a:r>
              <a:rPr lang="pl-PL" sz="1800" dirty="0" err="1">
                <a:latin typeface="Calibri"/>
                <a:ea typeface="Calibri"/>
                <a:cs typeface="Calibri"/>
                <a:sym typeface="Calibri"/>
              </a:rPr>
              <a:t>labor</a:t>
            </a:r>
            <a:r>
              <a:rPr lang="pl-PL" sz="1800" dirty="0">
                <a:latin typeface="Calibri"/>
                <a:ea typeface="Calibri"/>
                <a:cs typeface="Calibri"/>
                <a:sym typeface="Calibri"/>
              </a:rPr>
              <a:t> market </a:t>
            </a:r>
            <a:endParaRPr dirty="0"/>
          </a:p>
        </p:txBody>
      </p:sp>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386D7F87-DEB5-4C40-87A1-4F112FE9F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ef98341c67_1_41"/>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414" name="Google Shape;414;g1ef98341c67_1_41"/>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415" name="Google Shape;415;g1ef98341c67_1_41"/>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416" name="Google Shape;416;g1ef98341c67_1_41"/>
          <p:cNvSpPr/>
          <p:nvPr/>
        </p:nvSpPr>
        <p:spPr>
          <a:xfrm>
            <a:off x="2897376" y="-6"/>
            <a:ext cx="8544000" cy="58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Font typeface="Arial"/>
              <a:buNone/>
            </a:pPr>
            <a:r>
              <a:rPr lang="pl-PL" sz="2800" b="1" dirty="0" err="1">
                <a:solidFill>
                  <a:schemeClr val="accent1"/>
                </a:solidFill>
                <a:latin typeface="Calibri" panose="020F0502020204030204" pitchFamily="34" charset="0"/>
                <a:ea typeface="Audiowide"/>
                <a:cs typeface="Calibri" panose="020F0502020204030204" pitchFamily="34" charset="0"/>
                <a:sym typeface="Audiowide"/>
              </a:rPr>
              <a:t>Wroclaw</a:t>
            </a:r>
            <a:r>
              <a:rPr lang="pl-PL" sz="2800" b="1" dirty="0">
                <a:solidFill>
                  <a:schemeClr val="accent1"/>
                </a:solidFill>
                <a:latin typeface="Calibri" panose="020F0502020204030204" pitchFamily="34" charset="0"/>
                <a:ea typeface="Audiowide"/>
                <a:cs typeface="Calibri" panose="020F0502020204030204" pitchFamily="34" charset="0"/>
                <a:sym typeface="Audiowide"/>
              </a:rPr>
              <a:t> Tech partner </a:t>
            </a:r>
            <a:r>
              <a:rPr lang="pl-PL" sz="2800" b="1" dirty="0" err="1">
                <a:solidFill>
                  <a:schemeClr val="accent1"/>
                </a:solidFill>
                <a:latin typeface="Calibri" panose="020F0502020204030204" pitchFamily="34" charset="0"/>
                <a:ea typeface="Audiowide"/>
                <a:cs typeface="Calibri" panose="020F0502020204030204" pitchFamily="34" charset="0"/>
                <a:sym typeface="Audiowide"/>
              </a:rPr>
              <a:t>universities</a:t>
            </a:r>
            <a:r>
              <a:rPr lang="pl-PL" sz="2800" b="1" dirty="0">
                <a:solidFill>
                  <a:schemeClr val="accent1"/>
                </a:solidFill>
                <a:latin typeface="Calibri" panose="020F0502020204030204" pitchFamily="34" charset="0"/>
                <a:ea typeface="Audiowide"/>
                <a:cs typeface="Calibri" panose="020F0502020204030204" pitchFamily="34" charset="0"/>
                <a:sym typeface="Audiowide"/>
              </a:rPr>
              <a:t> in</a:t>
            </a:r>
            <a:r>
              <a:rPr lang="pl-PL" sz="2800" b="1" dirty="0">
                <a:solidFill>
                  <a:srgbClr val="A6A6A6"/>
                </a:solidFill>
                <a:latin typeface="Calibri" panose="020F0502020204030204" pitchFamily="34" charset="0"/>
                <a:ea typeface="Audiowide"/>
                <a:cs typeface="Calibri" panose="020F0502020204030204" pitchFamily="34" charset="0"/>
                <a:sym typeface="Audiowide"/>
              </a:rPr>
              <a:t> </a:t>
            </a:r>
            <a:r>
              <a:rPr lang="pl-PL" sz="3600" b="1" dirty="0">
                <a:solidFill>
                  <a:srgbClr val="00B050"/>
                </a:solidFill>
                <a:latin typeface="Calibri" panose="020F0502020204030204" pitchFamily="34" charset="0"/>
                <a:ea typeface="Audiowide"/>
                <a:cs typeface="Calibri" panose="020F0502020204030204" pitchFamily="34" charset="0"/>
                <a:sym typeface="Audiowide"/>
              </a:rPr>
              <a:t>T.I.M.E. </a:t>
            </a:r>
            <a:br>
              <a:rPr lang="pl-PL" sz="3600" b="1" dirty="0">
                <a:solidFill>
                  <a:srgbClr val="00B050"/>
                </a:solidFill>
                <a:latin typeface="Calibri" panose="020F0502020204030204" pitchFamily="34" charset="0"/>
                <a:ea typeface="Audiowide"/>
                <a:cs typeface="Calibri" panose="020F0502020204030204" pitchFamily="34" charset="0"/>
                <a:sym typeface="Audiowide"/>
              </a:rPr>
            </a:br>
            <a:r>
              <a:rPr lang="pl-PL" sz="2800" b="1" i="0" u="none" strike="noStrike" cap="none" dirty="0">
                <a:solidFill>
                  <a:srgbClr val="00B050"/>
                </a:solidFill>
                <a:latin typeface="Calibri" panose="020F0502020204030204" pitchFamily="34" charset="0"/>
                <a:ea typeface="Audiowide"/>
                <a:cs typeface="Calibri" panose="020F0502020204030204" pitchFamily="34" charset="0"/>
                <a:sym typeface="Audiowide"/>
              </a:rPr>
              <a:t>(</a:t>
            </a:r>
            <a:r>
              <a:rPr lang="pl-PL" sz="2800" b="1" i="0" u="none" strike="noStrike" cap="none" dirty="0" err="1">
                <a:solidFill>
                  <a:srgbClr val="00B050"/>
                </a:solidFill>
                <a:latin typeface="Calibri" panose="020F0502020204030204" pitchFamily="34" charset="0"/>
                <a:ea typeface="Audiowide"/>
                <a:cs typeface="Calibri" panose="020F0502020204030204" pitchFamily="34" charset="0"/>
                <a:sym typeface="Audiowide"/>
              </a:rPr>
              <a:t>offer</a:t>
            </a:r>
            <a:r>
              <a:rPr lang="pl-PL" sz="2800" b="1" i="0" u="none" strike="noStrike" cap="none" dirty="0">
                <a:solidFill>
                  <a:srgbClr val="00B050"/>
                </a:solidFill>
                <a:latin typeface="Calibri" panose="020F0502020204030204" pitchFamily="34" charset="0"/>
                <a:ea typeface="Audiowide"/>
                <a:cs typeface="Calibri" panose="020F0502020204030204" pitchFamily="34" charset="0"/>
                <a:sym typeface="Audiowide"/>
              </a:rPr>
              <a:t> </a:t>
            </a:r>
            <a:r>
              <a:rPr lang="pl-PL" sz="2800" b="1" i="0" u="none" strike="noStrike" cap="none" dirty="0" err="1">
                <a:solidFill>
                  <a:srgbClr val="00B050"/>
                </a:solidFill>
                <a:latin typeface="Calibri" panose="020F0502020204030204" pitchFamily="34" charset="0"/>
                <a:ea typeface="Audiowide"/>
                <a:cs typeface="Calibri" panose="020F0502020204030204" pitchFamily="34" charset="0"/>
                <a:sym typeface="Audiowide"/>
              </a:rPr>
              <a:t>only</a:t>
            </a:r>
            <a:r>
              <a:rPr lang="pl-PL" sz="2800" b="1" i="0" u="none" strike="noStrike" cap="none" dirty="0">
                <a:solidFill>
                  <a:srgbClr val="00B050"/>
                </a:solidFill>
                <a:latin typeface="Calibri" panose="020F0502020204030204" pitchFamily="34" charset="0"/>
                <a:ea typeface="Audiowide"/>
                <a:cs typeface="Calibri" panose="020F0502020204030204" pitchFamily="34" charset="0"/>
                <a:sym typeface="Audiowide"/>
              </a:rPr>
              <a:t> for alumni of </a:t>
            </a:r>
            <a:r>
              <a:rPr lang="pl-PL" sz="2800" b="1" i="0" u="none" strike="noStrike" cap="none" dirty="0" err="1">
                <a:solidFill>
                  <a:srgbClr val="00B050"/>
                </a:solidFill>
                <a:latin typeface="Calibri" panose="020F0502020204030204" pitchFamily="34" charset="0"/>
                <a:ea typeface="Audiowide"/>
                <a:cs typeface="Calibri" panose="020F0502020204030204" pitchFamily="34" charset="0"/>
                <a:sym typeface="Audiowide"/>
              </a:rPr>
              <a:t>Wroclaw</a:t>
            </a:r>
            <a:r>
              <a:rPr lang="pl-PL" sz="2800" b="1" i="0" u="none" strike="noStrike" cap="none" dirty="0">
                <a:solidFill>
                  <a:srgbClr val="00B050"/>
                </a:solidFill>
                <a:latin typeface="Calibri" panose="020F0502020204030204" pitchFamily="34" charset="0"/>
                <a:ea typeface="Audiowide"/>
                <a:cs typeface="Calibri" panose="020F0502020204030204" pitchFamily="34" charset="0"/>
                <a:sym typeface="Audiowide"/>
              </a:rPr>
              <a:t> Tech)</a:t>
            </a:r>
            <a:endParaRPr sz="2800" b="1" i="0" u="none" strike="noStrike" cap="none" dirty="0">
              <a:solidFill>
                <a:srgbClr val="2B6CA7"/>
              </a:solidFill>
              <a:latin typeface="Calibri" panose="020F0502020204030204" pitchFamily="34" charset="0"/>
              <a:ea typeface="Audiowide"/>
              <a:cs typeface="Calibri" panose="020F0502020204030204" pitchFamily="34" charset="0"/>
              <a:sym typeface="Audiowide"/>
            </a:endParaRPr>
          </a:p>
        </p:txBody>
      </p:sp>
      <p:sp>
        <p:nvSpPr>
          <p:cNvPr id="417" name="Google Shape;417;g1ef98341c67_1_41"/>
          <p:cNvSpPr txBox="1">
            <a:spLocks noGrp="1"/>
          </p:cNvSpPr>
          <p:nvPr>
            <p:ph type="body" idx="1"/>
          </p:nvPr>
        </p:nvSpPr>
        <p:spPr>
          <a:xfrm>
            <a:off x="2771775" y="1143000"/>
            <a:ext cx="8915400" cy="5443200"/>
          </a:xfrm>
          <a:prstGeom prst="rect">
            <a:avLst/>
          </a:prstGeom>
          <a:noFill/>
          <a:ln>
            <a:noFill/>
          </a:ln>
        </p:spPr>
        <p:txBody>
          <a:bodyPr spcFirstLastPara="1" wrap="square" lIns="91425" tIns="45700" rIns="91425" bIns="45700" anchor="t" anchorCtr="0">
            <a:normAutofit/>
          </a:bodyPr>
          <a:lstStyle/>
          <a:p>
            <a:pPr indent="-342900">
              <a:lnSpc>
                <a:spcPct val="150000"/>
              </a:lnSpc>
              <a:spcBef>
                <a:spcPts val="0"/>
              </a:spcBef>
              <a:buClr>
                <a:schemeClr val="accent1"/>
              </a:buClr>
              <a:buSzPts val="1800"/>
              <a:buFont typeface="Arial"/>
              <a:buChar char="▪"/>
            </a:pPr>
            <a:r>
              <a:rPr lang="pl-PL" sz="1800" b="1" dirty="0">
                <a:solidFill>
                  <a:schemeClr val="accent1"/>
                </a:solidFill>
                <a:latin typeface="Calibri"/>
                <a:ea typeface="Calibri"/>
                <a:cs typeface="Calibri"/>
                <a:sym typeface="Calibri"/>
              </a:rPr>
              <a:t>Centrale </a:t>
            </a:r>
            <a:r>
              <a:rPr lang="pl-PL" sz="1800" b="1" dirty="0" err="1">
                <a:solidFill>
                  <a:schemeClr val="accent1"/>
                </a:solidFill>
                <a:latin typeface="Calibri"/>
                <a:ea typeface="Calibri"/>
                <a:cs typeface="Calibri"/>
                <a:sym typeface="Calibri"/>
              </a:rPr>
              <a:t>Supelec</a:t>
            </a:r>
            <a:r>
              <a:rPr lang="pl-PL" sz="1800" b="1" dirty="0">
                <a:solidFill>
                  <a:schemeClr val="accent1"/>
                </a:solidFill>
                <a:latin typeface="Calibri"/>
                <a:ea typeface="Calibri"/>
                <a:cs typeface="Calibri"/>
                <a:sym typeface="Calibri"/>
              </a:rPr>
              <a:t>   			</a:t>
            </a:r>
            <a:r>
              <a:rPr lang="pl-PL" sz="1800" b="1" i="1" dirty="0">
                <a:solidFill>
                  <a:schemeClr val="accent1"/>
                </a:solidFill>
                <a:latin typeface="Calibri"/>
                <a:ea typeface="Calibri"/>
                <a:cs typeface="Calibri"/>
                <a:sym typeface="Calibri"/>
              </a:rPr>
              <a:t> </a:t>
            </a:r>
            <a:r>
              <a:rPr lang="pl-PL" sz="1800" b="1" dirty="0">
                <a:solidFill>
                  <a:schemeClr val="accent1"/>
                </a:solidFill>
                <a:latin typeface="Calibri"/>
                <a:ea typeface="Calibri"/>
                <a:cs typeface="Calibri"/>
                <a:sym typeface="Calibri"/>
              </a:rPr>
              <a:t>“</a:t>
            </a:r>
            <a:endParaRPr lang="pl-PL" sz="1800" dirty="0">
              <a:solidFill>
                <a:schemeClr val="accent1"/>
              </a:solidFill>
              <a:latin typeface="Calibri"/>
              <a:ea typeface="Calibri"/>
              <a:cs typeface="Calibri"/>
              <a:sym typeface="Calibri"/>
            </a:endParaRPr>
          </a:p>
          <a:p>
            <a:pPr marL="457200" lvl="0" indent="-342900" algn="l" rtl="0">
              <a:lnSpc>
                <a:spcPct val="150000"/>
              </a:lnSpc>
              <a:spcBef>
                <a:spcPts val="0"/>
              </a:spcBef>
              <a:spcAft>
                <a:spcPts val="0"/>
              </a:spcAft>
              <a:buClr>
                <a:schemeClr val="accent1"/>
              </a:buClr>
              <a:buSzPts val="1800"/>
              <a:buFont typeface="Arial"/>
              <a:buChar char="▪"/>
            </a:pPr>
            <a:r>
              <a:rPr lang="pl-PL" sz="1800" b="1" dirty="0">
                <a:solidFill>
                  <a:schemeClr val="accent1"/>
                </a:solidFill>
                <a:latin typeface="Calibri"/>
                <a:ea typeface="Calibri"/>
                <a:cs typeface="Calibri"/>
                <a:sym typeface="Calibri"/>
              </a:rPr>
              <a:t>Centrale </a:t>
            </a:r>
            <a:r>
              <a:rPr lang="pl-PL" sz="1800" b="1" dirty="0" err="1">
                <a:solidFill>
                  <a:schemeClr val="accent1"/>
                </a:solidFill>
                <a:latin typeface="Calibri"/>
                <a:ea typeface="Calibri"/>
                <a:cs typeface="Calibri"/>
                <a:sym typeface="Calibri"/>
              </a:rPr>
              <a:t>Mediterranee</a:t>
            </a:r>
            <a:r>
              <a:rPr lang="pl-PL" sz="1800" b="1" dirty="0">
                <a:solidFill>
                  <a:schemeClr val="accent1"/>
                </a:solidFill>
                <a:latin typeface="Calibri"/>
                <a:ea typeface="Calibri"/>
                <a:cs typeface="Calibri"/>
                <a:sym typeface="Calibri"/>
              </a:rPr>
              <a:t>  			“</a:t>
            </a:r>
            <a:endParaRPr sz="1800" dirty="0">
              <a:solidFill>
                <a:schemeClr val="accent1"/>
              </a:solidFill>
              <a:latin typeface="Calibri"/>
              <a:ea typeface="Calibri"/>
              <a:cs typeface="Calibri"/>
              <a:sym typeface="Calibri"/>
            </a:endParaRPr>
          </a:p>
          <a:p>
            <a:pPr marL="457200" lvl="0" indent="-342900" algn="l" rtl="0">
              <a:lnSpc>
                <a:spcPct val="150000"/>
              </a:lnSpc>
              <a:spcBef>
                <a:spcPts val="0"/>
              </a:spcBef>
              <a:spcAft>
                <a:spcPts val="0"/>
              </a:spcAft>
              <a:buClr>
                <a:schemeClr val="accent1"/>
              </a:buClr>
              <a:buSzPts val="1800"/>
              <a:buFont typeface="Arial"/>
              <a:buChar char="▪"/>
            </a:pPr>
            <a:r>
              <a:rPr lang="pl-PL" sz="1800" b="1" dirty="0">
                <a:solidFill>
                  <a:schemeClr val="accent1"/>
                </a:solidFill>
                <a:latin typeface="Calibri"/>
                <a:ea typeface="Calibri"/>
                <a:cs typeface="Calibri"/>
                <a:sym typeface="Calibri"/>
              </a:rPr>
              <a:t>Centrale Nantes  			“</a:t>
            </a:r>
            <a:endParaRPr sz="1400" dirty="0">
              <a:solidFill>
                <a:schemeClr val="accent1"/>
              </a:solidFill>
              <a:latin typeface="Arial"/>
              <a:ea typeface="Arial"/>
              <a:cs typeface="Arial"/>
              <a:sym typeface="Arial"/>
            </a:endParaRPr>
          </a:p>
          <a:p>
            <a:pPr marL="457200" lvl="0" indent="-342900" algn="l" rtl="0">
              <a:lnSpc>
                <a:spcPct val="150000"/>
              </a:lnSpc>
              <a:spcBef>
                <a:spcPts val="0"/>
              </a:spcBef>
              <a:spcAft>
                <a:spcPts val="0"/>
              </a:spcAft>
              <a:buClr>
                <a:schemeClr val="accent1"/>
              </a:buClr>
              <a:buSzPts val="1800"/>
              <a:buFont typeface="Arial"/>
              <a:buChar char="▪"/>
            </a:pPr>
            <a:r>
              <a:rPr lang="pl-PL" sz="1800" b="1" dirty="0">
                <a:solidFill>
                  <a:schemeClr val="accent1"/>
                </a:solidFill>
                <a:latin typeface="Calibri"/>
                <a:ea typeface="Calibri"/>
                <a:cs typeface="Calibri"/>
                <a:sym typeface="Calibri"/>
              </a:rPr>
              <a:t>Centrale Lille  				“</a:t>
            </a:r>
            <a:endParaRPr sz="1400" dirty="0">
              <a:solidFill>
                <a:schemeClr val="accent1"/>
              </a:solidFill>
              <a:latin typeface="Arial"/>
              <a:ea typeface="Arial"/>
              <a:cs typeface="Arial"/>
              <a:sym typeface="Arial"/>
            </a:endParaRPr>
          </a:p>
          <a:p>
            <a:pPr marL="457200" lvl="0" indent="-342900" algn="l" rtl="0">
              <a:lnSpc>
                <a:spcPct val="150000"/>
              </a:lnSpc>
              <a:spcBef>
                <a:spcPts val="0"/>
              </a:spcBef>
              <a:spcAft>
                <a:spcPts val="0"/>
              </a:spcAft>
              <a:buClr>
                <a:schemeClr val="accent1"/>
              </a:buClr>
              <a:buSzPts val="1800"/>
              <a:buFont typeface="Arial"/>
              <a:buChar char="▪"/>
            </a:pPr>
            <a:r>
              <a:rPr lang="pl-PL" sz="1800" b="1" dirty="0" err="1">
                <a:solidFill>
                  <a:schemeClr val="accent1"/>
                </a:solidFill>
                <a:latin typeface="Calibri"/>
                <a:ea typeface="Calibri"/>
                <a:cs typeface="Calibri"/>
                <a:sym typeface="Calibri"/>
              </a:rPr>
              <a:t>Ecole</a:t>
            </a:r>
            <a:r>
              <a:rPr lang="pl-PL" sz="1800" b="1" dirty="0">
                <a:solidFill>
                  <a:schemeClr val="accent1"/>
                </a:solidFill>
                <a:latin typeface="Calibri"/>
                <a:ea typeface="Calibri"/>
                <a:cs typeface="Calibri"/>
                <a:sym typeface="Calibri"/>
              </a:rPr>
              <a:t> Centrale Lyon 			“</a:t>
            </a:r>
            <a:endParaRPr sz="1800" dirty="0">
              <a:solidFill>
                <a:schemeClr val="accent1"/>
              </a:solidFill>
              <a:latin typeface="Calibri"/>
              <a:ea typeface="Calibri"/>
              <a:cs typeface="Calibri"/>
              <a:sym typeface="Calibri"/>
            </a:endParaRPr>
          </a:p>
          <a:p>
            <a:pPr marL="457200" lvl="0" indent="-342900" algn="l" rtl="0">
              <a:lnSpc>
                <a:spcPct val="150000"/>
              </a:lnSpc>
              <a:spcBef>
                <a:spcPts val="0"/>
              </a:spcBef>
              <a:spcAft>
                <a:spcPts val="0"/>
              </a:spcAft>
              <a:buClr>
                <a:schemeClr val="accent1"/>
              </a:buClr>
              <a:buSzPts val="1800"/>
              <a:buFont typeface="Arial"/>
              <a:buChar char="▪"/>
            </a:pPr>
            <a:r>
              <a:rPr lang="pl-PL" sz="1800" b="1" dirty="0" err="1">
                <a:solidFill>
                  <a:schemeClr val="accent1"/>
                </a:solidFill>
                <a:latin typeface="Calibri"/>
                <a:ea typeface="Calibri"/>
                <a:cs typeface="Calibri"/>
                <a:sym typeface="Calibri"/>
              </a:rPr>
              <a:t>Ecole</a:t>
            </a:r>
            <a:r>
              <a:rPr lang="pl-PL" sz="1800" b="1" dirty="0">
                <a:solidFill>
                  <a:schemeClr val="accent1"/>
                </a:solidFill>
                <a:latin typeface="Calibri"/>
                <a:ea typeface="Calibri"/>
                <a:cs typeface="Calibri"/>
                <a:sym typeface="Calibri"/>
              </a:rPr>
              <a:t> des </a:t>
            </a:r>
            <a:r>
              <a:rPr lang="pl-PL" sz="1800" b="1" dirty="0" err="1">
                <a:solidFill>
                  <a:schemeClr val="accent1"/>
                </a:solidFill>
                <a:latin typeface="Calibri"/>
                <a:ea typeface="Calibri"/>
                <a:cs typeface="Calibri"/>
                <a:sym typeface="Calibri"/>
              </a:rPr>
              <a:t>Ponts</a:t>
            </a:r>
            <a:r>
              <a:rPr lang="pl-PL" sz="1800" b="1" dirty="0">
                <a:solidFill>
                  <a:schemeClr val="accent1"/>
                </a:solidFill>
                <a:latin typeface="Calibri"/>
                <a:ea typeface="Calibri"/>
                <a:cs typeface="Calibri"/>
                <a:sym typeface="Calibri"/>
              </a:rPr>
              <a:t> et </a:t>
            </a:r>
            <a:r>
              <a:rPr lang="pl-PL" sz="1800" b="1" dirty="0" err="1">
                <a:solidFill>
                  <a:schemeClr val="accent1"/>
                </a:solidFill>
                <a:latin typeface="Calibri"/>
                <a:ea typeface="Calibri"/>
                <a:cs typeface="Calibri"/>
                <a:sym typeface="Calibri"/>
              </a:rPr>
              <a:t>Chaussees</a:t>
            </a:r>
            <a:r>
              <a:rPr lang="pl-PL" sz="1800" b="1" dirty="0">
                <a:solidFill>
                  <a:schemeClr val="accent1"/>
                </a:solidFill>
                <a:latin typeface="Calibri"/>
                <a:ea typeface="Calibri"/>
                <a:cs typeface="Calibri"/>
                <a:sym typeface="Calibri"/>
              </a:rPr>
              <a:t> – </a:t>
            </a:r>
            <a:r>
              <a:rPr lang="pl-PL" sz="1800" b="1" dirty="0" err="1">
                <a:solidFill>
                  <a:schemeClr val="accent1"/>
                </a:solidFill>
                <a:latin typeface="Calibri"/>
                <a:ea typeface="Calibri"/>
                <a:cs typeface="Calibri"/>
                <a:sym typeface="Calibri"/>
              </a:rPr>
              <a:t>ParisTech</a:t>
            </a:r>
            <a:r>
              <a:rPr lang="pl-PL" sz="1800" b="1" dirty="0">
                <a:solidFill>
                  <a:schemeClr val="accent1"/>
                </a:solidFill>
                <a:latin typeface="Calibri"/>
                <a:ea typeface="Calibri"/>
                <a:cs typeface="Calibri"/>
                <a:sym typeface="Calibri"/>
              </a:rPr>
              <a:t> </a:t>
            </a:r>
            <a:r>
              <a:rPr lang="pl-PL" sz="1800" b="1" i="1" dirty="0">
                <a:solidFill>
                  <a:schemeClr val="accent1"/>
                </a:solidFill>
                <a:latin typeface="Calibri"/>
                <a:ea typeface="Calibri"/>
                <a:cs typeface="Calibri"/>
                <a:sym typeface="Calibri"/>
              </a:rPr>
              <a:t>(f. of </a:t>
            </a:r>
            <a:r>
              <a:rPr lang="pl-PL" sz="1800" b="1" i="1" dirty="0" err="1">
                <a:solidFill>
                  <a:schemeClr val="accent1"/>
                </a:solidFill>
                <a:latin typeface="Calibri"/>
                <a:ea typeface="Calibri"/>
                <a:cs typeface="Calibri"/>
                <a:sym typeface="Calibri"/>
              </a:rPr>
              <a:t>civil</a:t>
            </a:r>
            <a:r>
              <a:rPr lang="pl-PL" sz="1800" b="1" i="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eng</a:t>
            </a:r>
            <a:r>
              <a:rPr lang="pl-PL" sz="1800" b="1" i="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environmental</a:t>
            </a:r>
            <a:r>
              <a:rPr lang="pl-PL" sz="1800" b="1" i="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mechanical</a:t>
            </a:r>
            <a:r>
              <a:rPr lang="pl-PL" sz="1800" b="1" i="1" dirty="0">
                <a:solidFill>
                  <a:schemeClr val="accent1"/>
                </a:solidFill>
                <a:latin typeface="Calibri"/>
                <a:ea typeface="Calibri"/>
                <a:cs typeface="Calibri"/>
                <a:sym typeface="Calibri"/>
              </a:rPr>
              <a:t>, management, </a:t>
            </a:r>
            <a:r>
              <a:rPr lang="pl-PL" sz="1800" b="1" i="1" dirty="0" err="1">
                <a:solidFill>
                  <a:schemeClr val="accent1"/>
                </a:solidFill>
                <a:latin typeface="Calibri"/>
                <a:ea typeface="Calibri"/>
                <a:cs typeface="Calibri"/>
                <a:sym typeface="Calibri"/>
              </a:rPr>
              <a:t>mathematics</a:t>
            </a:r>
            <a:r>
              <a:rPr lang="pl-PL" sz="1800" b="1" i="1" dirty="0">
                <a:solidFill>
                  <a:schemeClr val="accent1"/>
                </a:solidFill>
                <a:latin typeface="Calibri"/>
                <a:ea typeface="Calibri"/>
                <a:cs typeface="Calibri"/>
                <a:sym typeface="Calibri"/>
              </a:rPr>
              <a:t>) </a:t>
            </a:r>
            <a:endParaRPr sz="1800" b="1" i="1" dirty="0">
              <a:solidFill>
                <a:schemeClr val="accent1"/>
              </a:solidFill>
              <a:latin typeface="Calibri"/>
              <a:ea typeface="Calibri"/>
              <a:cs typeface="Calibri"/>
              <a:sym typeface="Calibri"/>
            </a:endParaRPr>
          </a:p>
          <a:p>
            <a:pPr marL="457200" lvl="0" indent="-342900" algn="l" rtl="0">
              <a:lnSpc>
                <a:spcPct val="150000"/>
              </a:lnSpc>
              <a:spcBef>
                <a:spcPts val="0"/>
              </a:spcBef>
              <a:spcAft>
                <a:spcPts val="0"/>
              </a:spcAft>
              <a:buClr>
                <a:schemeClr val="accent1"/>
              </a:buClr>
              <a:buSzPts val="1800"/>
              <a:buFont typeface="Arial"/>
              <a:buChar char="▪"/>
            </a:pPr>
            <a:r>
              <a:rPr lang="pl-PL" sz="1800" b="1" dirty="0" err="1">
                <a:solidFill>
                  <a:schemeClr val="accent1"/>
                </a:solidFill>
                <a:latin typeface="Calibri"/>
                <a:ea typeface="Calibri"/>
                <a:cs typeface="Calibri"/>
                <a:sym typeface="Calibri"/>
              </a:rPr>
              <a:t>Politecnico</a:t>
            </a:r>
            <a:r>
              <a:rPr lang="pl-PL" sz="1800" b="1" dirty="0">
                <a:solidFill>
                  <a:schemeClr val="accent1"/>
                </a:solidFill>
                <a:latin typeface="Calibri"/>
                <a:ea typeface="Calibri"/>
                <a:cs typeface="Calibri"/>
                <a:sym typeface="Calibri"/>
              </a:rPr>
              <a:t> di </a:t>
            </a:r>
            <a:r>
              <a:rPr lang="pl-PL" sz="1800" b="1" dirty="0" err="1">
                <a:solidFill>
                  <a:schemeClr val="accent1"/>
                </a:solidFill>
                <a:latin typeface="Calibri"/>
                <a:ea typeface="Calibri"/>
                <a:cs typeface="Calibri"/>
                <a:sym typeface="Calibri"/>
              </a:rPr>
              <a:t>Milano</a:t>
            </a:r>
            <a:r>
              <a:rPr lang="pl-PL" sz="1800" b="1" dirty="0">
                <a:solidFill>
                  <a:schemeClr val="accent1"/>
                </a:solidFill>
                <a:latin typeface="Calibri"/>
                <a:ea typeface="Calibri"/>
                <a:cs typeface="Calibri"/>
                <a:sym typeface="Calibri"/>
              </a:rPr>
              <a:t>  </a:t>
            </a:r>
            <a:r>
              <a:rPr lang="pl-PL" sz="1800" b="1" i="1" dirty="0">
                <a:solidFill>
                  <a:schemeClr val="accent1"/>
                </a:solidFill>
                <a:latin typeface="Calibri"/>
                <a:ea typeface="Calibri"/>
                <a:cs typeface="Calibri"/>
                <a:sym typeface="Calibri"/>
              </a:rPr>
              <a:t>(</a:t>
            </a:r>
            <a:r>
              <a:rPr lang="pl-PL" sz="1800" b="1" i="1" dirty="0" err="1">
                <a:solidFill>
                  <a:schemeClr val="accent1"/>
                </a:solidFill>
                <a:latin typeface="Calibri"/>
                <a:ea typeface="Calibri"/>
                <a:cs typeface="Calibri"/>
                <a:sym typeface="Calibri"/>
              </a:rPr>
              <a:t>all</a:t>
            </a:r>
            <a:r>
              <a:rPr lang="pl-PL" sz="1800" b="1" i="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faculties</a:t>
            </a:r>
            <a:r>
              <a:rPr lang="pl-PL" sz="1800" b="1" i="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except</a:t>
            </a:r>
            <a:r>
              <a:rPr lang="pl-PL" sz="1800" b="1" i="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architecture</a:t>
            </a:r>
            <a:r>
              <a:rPr lang="pl-PL" sz="1800" b="1" i="1" dirty="0">
                <a:solidFill>
                  <a:schemeClr val="accent1"/>
                </a:solidFill>
                <a:latin typeface="Calibri"/>
                <a:ea typeface="Calibri"/>
                <a:cs typeface="Calibri"/>
                <a:sym typeface="Calibri"/>
              </a:rPr>
              <a:t>)</a:t>
            </a:r>
            <a:endParaRPr sz="1800" i="1" dirty="0">
              <a:solidFill>
                <a:schemeClr val="accent1"/>
              </a:solidFill>
              <a:latin typeface="Arial"/>
              <a:ea typeface="Arial"/>
              <a:cs typeface="Arial"/>
              <a:sym typeface="Arial"/>
            </a:endParaRPr>
          </a:p>
          <a:p>
            <a:pPr marL="457200" lvl="0" indent="-342900" algn="l" rtl="0">
              <a:lnSpc>
                <a:spcPct val="150000"/>
              </a:lnSpc>
              <a:spcBef>
                <a:spcPts val="0"/>
              </a:spcBef>
              <a:spcAft>
                <a:spcPts val="0"/>
              </a:spcAft>
              <a:buClr>
                <a:schemeClr val="accent1"/>
              </a:buClr>
              <a:buSzPts val="1800"/>
              <a:buFont typeface="Arial"/>
              <a:buChar char="▪"/>
            </a:pPr>
            <a:r>
              <a:rPr lang="pl-PL" sz="1800" b="1" dirty="0">
                <a:solidFill>
                  <a:schemeClr val="accent1"/>
                </a:solidFill>
                <a:latin typeface="Calibri"/>
                <a:ea typeface="Calibri"/>
                <a:cs typeface="Calibri"/>
                <a:sym typeface="Calibri"/>
              </a:rPr>
              <a:t>RWTH Aachen University </a:t>
            </a:r>
            <a:r>
              <a:rPr lang="pl-PL" sz="1800" b="1" i="1" dirty="0">
                <a:solidFill>
                  <a:schemeClr val="accent1"/>
                </a:solidFill>
                <a:latin typeface="Calibri"/>
                <a:ea typeface="Calibri"/>
                <a:cs typeface="Calibri"/>
                <a:sym typeface="Calibri"/>
              </a:rPr>
              <a:t>(</a:t>
            </a:r>
            <a:r>
              <a:rPr lang="pl-PL" sz="1800" b="1" i="1" dirty="0" err="1">
                <a:solidFill>
                  <a:schemeClr val="accent1"/>
                </a:solidFill>
                <a:latin typeface="Calibri"/>
                <a:ea typeface="Calibri"/>
                <a:cs typeface="Calibri"/>
                <a:sym typeface="Calibri"/>
              </a:rPr>
              <a:t>faculty</a:t>
            </a:r>
            <a:r>
              <a:rPr lang="pl-PL" sz="1800" b="1" i="1" dirty="0">
                <a:solidFill>
                  <a:schemeClr val="accent1"/>
                </a:solidFill>
                <a:latin typeface="Calibri"/>
                <a:ea typeface="Calibri"/>
                <a:cs typeface="Calibri"/>
                <a:sym typeface="Calibri"/>
              </a:rPr>
              <a:t> of </a:t>
            </a:r>
            <a:r>
              <a:rPr lang="pl-PL" sz="1800" b="1" i="1" dirty="0" err="1">
                <a:solidFill>
                  <a:schemeClr val="accent1"/>
                </a:solidFill>
                <a:latin typeface="Calibri"/>
                <a:ea typeface="Calibri"/>
                <a:cs typeface="Calibri"/>
                <a:sym typeface="Calibri"/>
              </a:rPr>
              <a:t>electrical</a:t>
            </a:r>
            <a:r>
              <a:rPr lang="pl-PL" sz="1800" b="1" i="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eng</a:t>
            </a:r>
            <a:r>
              <a:rPr lang="pl-PL" sz="1800" b="1" i="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mechanical</a:t>
            </a:r>
            <a:r>
              <a:rPr lang="pl-PL" sz="1800" b="1" i="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eng</a:t>
            </a:r>
            <a:r>
              <a:rPr lang="pl-PL" sz="1800" b="1" i="1" dirty="0">
                <a:solidFill>
                  <a:schemeClr val="accent1"/>
                </a:solidFill>
                <a:latin typeface="Calibri"/>
                <a:ea typeface="Calibri"/>
                <a:cs typeface="Calibri"/>
                <a:sym typeface="Calibri"/>
              </a:rPr>
              <a:t>.)</a:t>
            </a:r>
          </a:p>
          <a:p>
            <a:pPr lvl="0" indent="-342900">
              <a:lnSpc>
                <a:spcPct val="150000"/>
              </a:lnSpc>
              <a:spcBef>
                <a:spcPts val="0"/>
              </a:spcBef>
              <a:buClr>
                <a:schemeClr val="accent1"/>
              </a:buClr>
              <a:buSzPts val="1800"/>
              <a:buFont typeface="Arial"/>
              <a:buChar char="▪"/>
            </a:pPr>
            <a:r>
              <a:rPr lang="pl-PL" sz="1800" b="1" dirty="0">
                <a:solidFill>
                  <a:schemeClr val="accent1"/>
                </a:solidFill>
                <a:latin typeface="Calibri"/>
                <a:ea typeface="Calibri"/>
                <a:cs typeface="Calibri"/>
                <a:sym typeface="Calibri"/>
              </a:rPr>
              <a:t>LUT University, </a:t>
            </a:r>
            <a:r>
              <a:rPr lang="pl-PL" sz="1800" b="1" dirty="0" err="1">
                <a:solidFill>
                  <a:schemeClr val="accent1"/>
                </a:solidFill>
                <a:latin typeface="Calibri"/>
                <a:ea typeface="Calibri"/>
                <a:cs typeface="Calibri"/>
                <a:sym typeface="Calibri"/>
              </a:rPr>
              <a:t>Finland</a:t>
            </a:r>
            <a:r>
              <a:rPr lang="pl-PL" sz="1800" b="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faculty</a:t>
            </a:r>
            <a:r>
              <a:rPr lang="pl-PL" sz="1800" b="1" i="1" dirty="0">
                <a:solidFill>
                  <a:schemeClr val="accent1"/>
                </a:solidFill>
                <a:latin typeface="Calibri"/>
                <a:ea typeface="Calibri"/>
                <a:cs typeface="Calibri"/>
                <a:sym typeface="Calibri"/>
              </a:rPr>
              <a:t> of </a:t>
            </a:r>
            <a:r>
              <a:rPr lang="pl-PL" sz="1800" b="1" i="1" dirty="0" err="1">
                <a:solidFill>
                  <a:schemeClr val="accent1"/>
                </a:solidFill>
                <a:latin typeface="Calibri"/>
                <a:ea typeface="Calibri"/>
                <a:cs typeface="Calibri"/>
                <a:sym typeface="Calibri"/>
              </a:rPr>
              <a:t>electrical</a:t>
            </a:r>
            <a:r>
              <a:rPr lang="pl-PL" sz="1800" b="1" i="1" dirty="0">
                <a:solidFill>
                  <a:schemeClr val="accent1"/>
                </a:solidFill>
                <a:latin typeface="Calibri"/>
                <a:ea typeface="Calibri"/>
                <a:cs typeface="Calibri"/>
                <a:sym typeface="Calibri"/>
              </a:rPr>
              <a:t> </a:t>
            </a:r>
            <a:r>
              <a:rPr lang="pl-PL" sz="1800" b="1" i="1" dirty="0" err="1">
                <a:solidFill>
                  <a:schemeClr val="accent1"/>
                </a:solidFill>
                <a:latin typeface="Calibri"/>
                <a:ea typeface="Calibri"/>
                <a:cs typeface="Calibri"/>
                <a:sym typeface="Calibri"/>
              </a:rPr>
              <a:t>eng</a:t>
            </a:r>
            <a:r>
              <a:rPr lang="pl-PL" sz="1800" b="1" i="1" dirty="0">
                <a:solidFill>
                  <a:schemeClr val="accent1"/>
                </a:solidFill>
                <a:latin typeface="Calibri"/>
                <a:ea typeface="Calibri"/>
                <a:cs typeface="Calibri"/>
                <a:sym typeface="Calibri"/>
              </a:rPr>
              <a:t>.)</a:t>
            </a:r>
            <a:endParaRPr sz="1800" dirty="0">
              <a:solidFill>
                <a:schemeClr val="accent1"/>
              </a:solidFill>
              <a:latin typeface="Calibri"/>
              <a:ea typeface="Calibri"/>
              <a:cs typeface="Calibri"/>
              <a:sym typeface="Calibri"/>
            </a:endParaRPr>
          </a:p>
          <a:p>
            <a:pPr marL="0" lvl="0" indent="0" algn="l" rtl="0">
              <a:lnSpc>
                <a:spcPct val="100000"/>
              </a:lnSpc>
              <a:spcBef>
                <a:spcPts val="0"/>
              </a:spcBef>
              <a:spcAft>
                <a:spcPts val="0"/>
              </a:spcAft>
              <a:buNone/>
            </a:pPr>
            <a:endParaRPr sz="1800" b="1" dirty="0">
              <a:solidFill>
                <a:srgbClr val="A6A6A6"/>
              </a:solidFill>
              <a:latin typeface="Calibri"/>
              <a:ea typeface="Calibri"/>
              <a:cs typeface="Calibri"/>
              <a:sym typeface="Calibri"/>
            </a:endParaRPr>
          </a:p>
          <a:p>
            <a:pPr marL="0" lvl="0" indent="0" algn="l" rtl="0">
              <a:lnSpc>
                <a:spcPct val="100000"/>
              </a:lnSpc>
              <a:spcBef>
                <a:spcPts val="0"/>
              </a:spcBef>
              <a:spcAft>
                <a:spcPts val="0"/>
              </a:spcAft>
              <a:buNone/>
            </a:pPr>
            <a:endParaRPr sz="1800" b="1" dirty="0">
              <a:solidFill>
                <a:srgbClr val="A6A6A6"/>
              </a:solidFill>
              <a:latin typeface="Calibri"/>
              <a:ea typeface="Calibri"/>
              <a:cs typeface="Calibri"/>
              <a:sym typeface="Calibri"/>
            </a:endParaRPr>
          </a:p>
        </p:txBody>
      </p:sp>
      <p:pic>
        <p:nvPicPr>
          <p:cNvPr id="419" name="Google Shape;419;g1ef98341c67_1_41"/>
          <p:cNvPicPr preferRelativeResize="0"/>
          <p:nvPr/>
        </p:nvPicPr>
        <p:blipFill rotWithShape="1">
          <a:blip r:embed="rId5">
            <a:alphaModFix/>
          </a:blip>
          <a:srcRect/>
          <a:stretch/>
        </p:blipFill>
        <p:spPr>
          <a:xfrm>
            <a:off x="8843436" y="5519028"/>
            <a:ext cx="2664445" cy="854750"/>
          </a:xfrm>
          <a:prstGeom prst="rect">
            <a:avLst/>
          </a:prstGeom>
          <a:noFill/>
          <a:ln>
            <a:noFill/>
          </a:ln>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AB992FDD-FC1D-4F24-BC7B-8D6BB853B6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1ef98341c67_1_14"/>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425" name="Google Shape;425;g1ef98341c67_1_14"/>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426" name="Google Shape;426;g1ef98341c67_1_14"/>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427" name="Google Shape;427;g1ef98341c67_1_14"/>
          <p:cNvSpPr/>
          <p:nvPr/>
        </p:nvSpPr>
        <p:spPr>
          <a:xfrm>
            <a:off x="2897376" y="-6"/>
            <a:ext cx="8544000" cy="58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Font typeface="Arial"/>
              <a:buNone/>
            </a:pPr>
            <a:r>
              <a:rPr lang="pl-PL" sz="3600" b="1" dirty="0">
                <a:solidFill>
                  <a:schemeClr val="accent1"/>
                </a:solidFill>
                <a:latin typeface="Calibri" panose="020F0502020204030204" pitchFamily="34" charset="0"/>
                <a:ea typeface="Audiowide"/>
                <a:cs typeface="Calibri" panose="020F0502020204030204" pitchFamily="34" charset="0"/>
                <a:sym typeface="Audiowide"/>
              </a:rPr>
              <a:t>How to </a:t>
            </a:r>
            <a:r>
              <a:rPr lang="pl-PL" sz="3600" b="1" dirty="0" err="1">
                <a:solidFill>
                  <a:schemeClr val="accent1"/>
                </a:solidFill>
                <a:latin typeface="Calibri" panose="020F0502020204030204" pitchFamily="34" charset="0"/>
                <a:ea typeface="Audiowide"/>
                <a:cs typeface="Calibri" panose="020F0502020204030204" pitchFamily="34" charset="0"/>
                <a:sym typeface="Audiowide"/>
              </a:rPr>
              <a:t>apply</a:t>
            </a:r>
            <a:r>
              <a:rPr lang="pl-PL" sz="3600" b="1" dirty="0">
                <a:solidFill>
                  <a:schemeClr val="accent1"/>
                </a:solidFill>
                <a:latin typeface="Calibri" panose="020F0502020204030204" pitchFamily="34" charset="0"/>
                <a:ea typeface="Audiowide"/>
                <a:cs typeface="Calibri" panose="020F0502020204030204" pitchFamily="34" charset="0"/>
                <a:sym typeface="Audiowide"/>
              </a:rPr>
              <a:t>?</a:t>
            </a:r>
            <a:endParaRPr sz="3200" b="1" i="0" u="none" strike="noStrike" cap="none" dirty="0">
              <a:solidFill>
                <a:schemeClr val="accent1"/>
              </a:solidFill>
              <a:latin typeface="Calibri" panose="020F0502020204030204" pitchFamily="34" charset="0"/>
              <a:ea typeface="Audiowide"/>
              <a:cs typeface="Calibri" panose="020F0502020204030204" pitchFamily="34" charset="0"/>
              <a:sym typeface="Audiowide"/>
            </a:endParaRPr>
          </a:p>
        </p:txBody>
      </p:sp>
      <p:sp>
        <p:nvSpPr>
          <p:cNvPr id="428" name="Google Shape;428;g1ef98341c67_1_14"/>
          <p:cNvSpPr txBox="1">
            <a:spLocks noGrp="1"/>
          </p:cNvSpPr>
          <p:nvPr>
            <p:ph type="body" idx="1"/>
          </p:nvPr>
        </p:nvSpPr>
        <p:spPr>
          <a:xfrm>
            <a:off x="2771775" y="1143000"/>
            <a:ext cx="8915400" cy="5099100"/>
          </a:xfrm>
          <a:prstGeom prst="rect">
            <a:avLst/>
          </a:prstGeom>
          <a:noFill/>
          <a:ln>
            <a:noFill/>
          </a:ln>
        </p:spPr>
        <p:txBody>
          <a:bodyPr spcFirstLastPara="1" wrap="square" lIns="91425" tIns="45700" rIns="91425" bIns="45700" anchor="t" anchorCtr="0">
            <a:normAutofit/>
          </a:bodyPr>
          <a:lstStyle/>
          <a:p>
            <a:pPr marL="457200" lvl="0" indent="-330200" algn="l" rtl="0">
              <a:lnSpc>
                <a:spcPct val="100000"/>
              </a:lnSpc>
              <a:spcBef>
                <a:spcPts val="0"/>
              </a:spcBef>
              <a:spcAft>
                <a:spcPts val="0"/>
              </a:spcAft>
              <a:buSzPts val="1600"/>
              <a:buFont typeface="Arial"/>
              <a:buChar char="▪"/>
            </a:pPr>
            <a:r>
              <a:rPr lang="pl-PL" sz="1600">
                <a:latin typeface="Calibri"/>
                <a:ea typeface="Calibri"/>
                <a:cs typeface="Calibri"/>
                <a:sym typeface="Calibri"/>
              </a:rPr>
              <a:t>WUST student status, diploma of Bachelor of Engineering </a:t>
            </a:r>
            <a:endParaRPr sz="14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pl-PL" sz="1600">
                <a:latin typeface="Calibri"/>
                <a:ea typeface="Calibri"/>
                <a:cs typeface="Calibri"/>
                <a:sym typeface="Calibri"/>
              </a:rPr>
              <a:t>Superior academic results,  level of English (B2) </a:t>
            </a:r>
            <a:endParaRPr sz="14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pl-PL" sz="1600">
                <a:latin typeface="Calibri"/>
                <a:ea typeface="Calibri"/>
                <a:cs typeface="Calibri"/>
                <a:sym typeface="Calibri"/>
              </a:rPr>
              <a:t>Dean’s consent to participate in the Double Degree program</a:t>
            </a:r>
            <a:endParaRPr sz="14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pl-PL" sz="1600">
                <a:latin typeface="Calibri"/>
                <a:ea typeface="Calibri"/>
                <a:cs typeface="Calibri"/>
                <a:sym typeface="Calibri"/>
              </a:rPr>
              <a:t>Recruitment at home university by the T.I.M.E. Coordinator and  the Erasmus+ Faculty Coordinator</a:t>
            </a:r>
            <a:endParaRPr sz="1600">
              <a:latin typeface="Calibri"/>
              <a:ea typeface="Calibri"/>
              <a:cs typeface="Calibri"/>
              <a:sym typeface="Calibri"/>
            </a:endParaRPr>
          </a:p>
          <a:p>
            <a:pPr marL="0" lvl="0" indent="0" algn="l" rtl="0">
              <a:lnSpc>
                <a:spcPct val="100000"/>
              </a:lnSpc>
              <a:spcBef>
                <a:spcPts val="0"/>
              </a:spcBef>
              <a:spcAft>
                <a:spcPts val="0"/>
              </a:spcAft>
              <a:buNone/>
            </a:pPr>
            <a:endParaRPr sz="2000" b="1">
              <a:solidFill>
                <a:srgbClr val="C00000"/>
              </a:solidFill>
              <a:latin typeface="Calibri"/>
              <a:ea typeface="Calibri"/>
              <a:cs typeface="Calibri"/>
              <a:sym typeface="Calibri"/>
            </a:endParaRPr>
          </a:p>
          <a:p>
            <a:pPr marL="0" lvl="0" indent="0" algn="l" rtl="0">
              <a:lnSpc>
                <a:spcPct val="100000"/>
              </a:lnSpc>
              <a:spcBef>
                <a:spcPts val="0"/>
              </a:spcBef>
              <a:spcAft>
                <a:spcPts val="0"/>
              </a:spcAft>
              <a:buNone/>
            </a:pPr>
            <a:r>
              <a:rPr lang="pl-PL" sz="2000" b="1" u="sng">
                <a:solidFill>
                  <a:srgbClr val="7F7F7F"/>
                </a:solidFill>
                <a:latin typeface="Calibri"/>
                <a:ea typeface="Calibri"/>
                <a:cs typeface="Calibri"/>
                <a:sym typeface="Calibri"/>
              </a:rPr>
              <a:t>Required documents:</a:t>
            </a:r>
            <a:endParaRPr sz="2000" b="1" u="sng">
              <a:solidFill>
                <a:srgbClr val="7F7F7F"/>
              </a:solidFill>
              <a:latin typeface="Calibri"/>
              <a:ea typeface="Calibri"/>
              <a:cs typeface="Calibri"/>
              <a:sym typeface="Calibri"/>
            </a:endParaRPr>
          </a:p>
          <a:p>
            <a:pPr marL="457200" lvl="0" indent="-355600" algn="l" rtl="0">
              <a:lnSpc>
                <a:spcPct val="100000"/>
              </a:lnSpc>
              <a:spcBef>
                <a:spcPts val="0"/>
              </a:spcBef>
              <a:spcAft>
                <a:spcPts val="0"/>
              </a:spcAft>
              <a:buClr>
                <a:srgbClr val="953734"/>
              </a:buClr>
              <a:buSzPts val="2000"/>
              <a:buFont typeface="Arial"/>
              <a:buChar char="▪"/>
            </a:pPr>
            <a:r>
              <a:rPr lang="pl-PL" sz="2000">
                <a:latin typeface="Calibri"/>
                <a:ea typeface="Calibri"/>
                <a:cs typeface="Calibri"/>
                <a:sym typeface="Calibri"/>
              </a:rPr>
              <a:t> A</a:t>
            </a:r>
            <a:r>
              <a:rPr lang="pl-PL" sz="1600">
                <a:latin typeface="Calibri"/>
                <a:ea typeface="Calibri"/>
                <a:cs typeface="Calibri"/>
                <a:sym typeface="Calibri"/>
              </a:rPr>
              <a:t>pplication for Erasmus+ as Double Degree candidate</a:t>
            </a:r>
            <a:endParaRPr sz="1600">
              <a:latin typeface="Calibri"/>
              <a:ea typeface="Calibri"/>
              <a:cs typeface="Calibri"/>
              <a:sym typeface="Calibri"/>
            </a:endParaRPr>
          </a:p>
          <a:p>
            <a:pPr marL="457200" lvl="0" indent="-330200" algn="l" rtl="0">
              <a:lnSpc>
                <a:spcPct val="100000"/>
              </a:lnSpc>
              <a:spcBef>
                <a:spcPts val="0"/>
              </a:spcBef>
              <a:spcAft>
                <a:spcPts val="0"/>
              </a:spcAft>
              <a:buClr>
                <a:srgbClr val="953734"/>
              </a:buClr>
              <a:buSzPts val="1600"/>
              <a:buFont typeface="Arial"/>
              <a:buChar char="▪"/>
            </a:pPr>
            <a:r>
              <a:rPr lang="pl-PL" sz="1600">
                <a:latin typeface="Calibri"/>
                <a:ea typeface="Calibri"/>
                <a:cs typeface="Calibri"/>
                <a:sym typeface="Calibri"/>
              </a:rPr>
              <a:t> Transcript of records</a:t>
            </a:r>
            <a:endParaRPr sz="1600">
              <a:latin typeface="Calibri"/>
              <a:ea typeface="Calibri"/>
              <a:cs typeface="Calibri"/>
              <a:sym typeface="Calibri"/>
            </a:endParaRPr>
          </a:p>
          <a:p>
            <a:pPr marL="457200" lvl="0" indent="-330200" algn="l" rtl="0">
              <a:lnSpc>
                <a:spcPct val="100000"/>
              </a:lnSpc>
              <a:spcBef>
                <a:spcPts val="0"/>
              </a:spcBef>
              <a:spcAft>
                <a:spcPts val="0"/>
              </a:spcAft>
              <a:buClr>
                <a:srgbClr val="953734"/>
              </a:buClr>
              <a:buSzPts val="1600"/>
              <a:buFont typeface="Arial"/>
              <a:buChar char="▪"/>
            </a:pPr>
            <a:r>
              <a:rPr lang="pl-PL" sz="1600">
                <a:latin typeface="Calibri"/>
                <a:ea typeface="Calibri"/>
                <a:cs typeface="Calibri"/>
                <a:sym typeface="Calibri"/>
              </a:rPr>
              <a:t> Learning  Agreement (agreed study plan)</a:t>
            </a:r>
            <a:endParaRPr sz="1600">
              <a:latin typeface="Calibri"/>
              <a:ea typeface="Calibri"/>
              <a:cs typeface="Calibri"/>
              <a:sym typeface="Calibri"/>
            </a:endParaRPr>
          </a:p>
          <a:p>
            <a:pPr marL="457200" lvl="0" indent="-330200" algn="l" rtl="0">
              <a:lnSpc>
                <a:spcPct val="100000"/>
              </a:lnSpc>
              <a:spcBef>
                <a:spcPts val="0"/>
              </a:spcBef>
              <a:spcAft>
                <a:spcPts val="0"/>
              </a:spcAft>
              <a:buClr>
                <a:srgbClr val="953734"/>
              </a:buClr>
              <a:buSzPts val="1600"/>
              <a:buFont typeface="Arial"/>
              <a:buChar char="▪"/>
            </a:pPr>
            <a:r>
              <a:rPr lang="pl-PL" sz="1600">
                <a:latin typeface="Calibri"/>
                <a:ea typeface="Calibri"/>
                <a:cs typeface="Calibri"/>
                <a:sym typeface="Calibri"/>
              </a:rPr>
              <a:t> Individual Study Program approved by the Dean</a:t>
            </a:r>
            <a:endParaRPr sz="1400">
              <a:latin typeface="Arial"/>
              <a:ea typeface="Arial"/>
              <a:cs typeface="Arial"/>
              <a:sym typeface="Arial"/>
            </a:endParaRPr>
          </a:p>
          <a:p>
            <a:pPr marL="457200" lvl="0" indent="-330200" algn="l" rtl="0">
              <a:lnSpc>
                <a:spcPct val="100000"/>
              </a:lnSpc>
              <a:spcBef>
                <a:spcPts val="0"/>
              </a:spcBef>
              <a:spcAft>
                <a:spcPts val="0"/>
              </a:spcAft>
              <a:buClr>
                <a:srgbClr val="953734"/>
              </a:buClr>
              <a:buSzPts val="1600"/>
              <a:buFont typeface="Arial"/>
              <a:buChar char="▪"/>
            </a:pPr>
            <a:r>
              <a:rPr lang="pl-PL" sz="1600">
                <a:latin typeface="Calibri"/>
                <a:ea typeface="Calibri"/>
                <a:cs typeface="Calibri"/>
                <a:sym typeface="Calibri"/>
              </a:rPr>
              <a:t> Student’s nomination issued by the home university</a:t>
            </a:r>
            <a:endParaRPr sz="1600">
              <a:latin typeface="Calibri"/>
              <a:ea typeface="Calibri"/>
              <a:cs typeface="Calibri"/>
              <a:sym typeface="Calibri"/>
            </a:endParaRPr>
          </a:p>
          <a:p>
            <a:pPr marL="457200" lvl="0" indent="-330200" algn="l" rtl="0">
              <a:lnSpc>
                <a:spcPct val="100000"/>
              </a:lnSpc>
              <a:spcBef>
                <a:spcPts val="0"/>
              </a:spcBef>
              <a:spcAft>
                <a:spcPts val="0"/>
              </a:spcAft>
              <a:buClr>
                <a:srgbClr val="953734"/>
              </a:buClr>
              <a:buSzPts val="1600"/>
              <a:buFont typeface="Arial"/>
              <a:buChar char="▪"/>
            </a:pPr>
            <a:r>
              <a:rPr lang="pl-PL" sz="1600">
                <a:latin typeface="Calibri"/>
                <a:ea typeface="Calibri"/>
                <a:cs typeface="Calibri"/>
                <a:sym typeface="Calibri"/>
              </a:rPr>
              <a:t> Letter of motivation (</a:t>
            </a:r>
            <a:r>
              <a:rPr lang="pl-PL" sz="1600" i="1">
                <a:latin typeface="Calibri"/>
                <a:ea typeface="Calibri"/>
                <a:cs typeface="Calibri"/>
                <a:sym typeface="Calibri"/>
              </a:rPr>
              <a:t>activity in research clubs, volunteering, participation </a:t>
            </a:r>
            <a:br>
              <a:rPr lang="pl-PL" sz="1600" i="1">
                <a:latin typeface="Calibri"/>
                <a:ea typeface="Calibri"/>
                <a:cs typeface="Calibri"/>
                <a:sym typeface="Calibri"/>
              </a:rPr>
            </a:br>
            <a:r>
              <a:rPr lang="pl-PL" sz="1600" i="1">
                <a:latin typeface="Calibri"/>
                <a:ea typeface="Calibri"/>
                <a:cs typeface="Calibri"/>
                <a:sym typeface="Calibri"/>
              </a:rPr>
              <a:t>  in exchange program  is a plus)</a:t>
            </a:r>
            <a:br>
              <a:rPr lang="pl-PL" sz="1600" i="1">
                <a:latin typeface="Calibri"/>
                <a:ea typeface="Calibri"/>
                <a:cs typeface="Calibri"/>
                <a:sym typeface="Calibri"/>
              </a:rPr>
            </a:br>
            <a:endParaRPr sz="1400" i="1">
              <a:latin typeface="Calibri"/>
              <a:ea typeface="Calibri"/>
              <a:cs typeface="Calibri"/>
              <a:sym typeface="Calibri"/>
            </a:endParaRPr>
          </a:p>
          <a:p>
            <a:pPr marL="0" lvl="0" indent="0" algn="l" rtl="0">
              <a:lnSpc>
                <a:spcPct val="100000"/>
              </a:lnSpc>
              <a:spcBef>
                <a:spcPts val="0"/>
              </a:spcBef>
              <a:spcAft>
                <a:spcPts val="0"/>
              </a:spcAft>
              <a:buNone/>
            </a:pPr>
            <a:r>
              <a:rPr lang="pl-PL" sz="1400" i="1">
                <a:latin typeface="Calibri"/>
                <a:ea typeface="Calibri"/>
                <a:cs typeface="Calibri"/>
                <a:sym typeface="Calibri"/>
              </a:rPr>
              <a:t>* scholarship is offered in the Erasmus+  and you should apply for it in the same intake</a:t>
            </a:r>
            <a:endParaRPr/>
          </a:p>
        </p:txBody>
      </p:sp>
      <p:pic>
        <p:nvPicPr>
          <p:cNvPr id="430" name="Google Shape;430;g1ef98341c67_1_14"/>
          <p:cNvPicPr preferRelativeResize="0"/>
          <p:nvPr/>
        </p:nvPicPr>
        <p:blipFill rotWithShape="1">
          <a:blip r:embed="rId5">
            <a:alphaModFix/>
          </a:blip>
          <a:srcRect/>
          <a:stretch/>
        </p:blipFill>
        <p:spPr>
          <a:xfrm>
            <a:off x="2771778" y="5772502"/>
            <a:ext cx="3076475" cy="986925"/>
          </a:xfrm>
          <a:prstGeom prst="rect">
            <a:avLst/>
          </a:prstGeom>
          <a:noFill/>
          <a:ln>
            <a:noFill/>
          </a:ln>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619E2F85-5137-4733-ABA9-989DDE4B0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1ef98341c67_1_62"/>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436" name="Google Shape;436;g1ef98341c67_1_62"/>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437" name="Google Shape;437;g1ef98341c67_1_62"/>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438" name="Google Shape;438;g1ef98341c67_1_62"/>
          <p:cNvSpPr/>
          <p:nvPr/>
        </p:nvSpPr>
        <p:spPr>
          <a:xfrm>
            <a:off x="2855926" y="107444"/>
            <a:ext cx="8544000" cy="58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Font typeface="Arial"/>
              <a:buNone/>
            </a:pPr>
            <a:r>
              <a:rPr lang="pl-PL" sz="3500" b="1" dirty="0" err="1">
                <a:solidFill>
                  <a:schemeClr val="accent1"/>
                </a:solidFill>
                <a:latin typeface="Calibri" panose="020F0502020204030204" pitchFamily="34" charset="0"/>
                <a:ea typeface="Audiowide"/>
                <a:cs typeface="Calibri" panose="020F0502020204030204" pitchFamily="34" charset="0"/>
                <a:sym typeface="Audiowide"/>
              </a:rPr>
              <a:t>Agreements</a:t>
            </a:r>
            <a:r>
              <a:rPr lang="pl-PL" sz="3500" b="1" dirty="0">
                <a:solidFill>
                  <a:schemeClr val="accent1"/>
                </a:solidFill>
                <a:latin typeface="Calibri" panose="020F0502020204030204" pitchFamily="34" charset="0"/>
                <a:ea typeface="Audiowide"/>
                <a:cs typeface="Calibri" panose="020F0502020204030204" pitchFamily="34" charset="0"/>
                <a:sym typeface="Audiowide"/>
              </a:rPr>
              <a:t> of </a:t>
            </a:r>
            <a:r>
              <a:rPr lang="pl-PL" sz="3500" b="1" dirty="0" err="1">
                <a:solidFill>
                  <a:schemeClr val="accent1"/>
                </a:solidFill>
                <a:latin typeface="Calibri" panose="020F0502020204030204" pitchFamily="34" charset="0"/>
                <a:ea typeface="Audiowide"/>
                <a:cs typeface="Calibri" panose="020F0502020204030204" pitchFamily="34" charset="0"/>
                <a:sym typeface="Audiowide"/>
              </a:rPr>
              <a:t>Double</a:t>
            </a:r>
            <a:r>
              <a:rPr lang="pl-PL" sz="3500" b="1" dirty="0">
                <a:solidFill>
                  <a:schemeClr val="accent1"/>
                </a:solidFill>
                <a:latin typeface="Calibri" panose="020F0502020204030204" pitchFamily="34" charset="0"/>
                <a:ea typeface="Audiowide"/>
                <a:cs typeface="Calibri" panose="020F0502020204030204" pitchFamily="34" charset="0"/>
                <a:sym typeface="Audiowide"/>
              </a:rPr>
              <a:t> </a:t>
            </a:r>
            <a:r>
              <a:rPr lang="pl-PL" sz="3500" b="1" dirty="0" err="1">
                <a:solidFill>
                  <a:schemeClr val="accent1"/>
                </a:solidFill>
                <a:latin typeface="Calibri" panose="020F0502020204030204" pitchFamily="34" charset="0"/>
                <a:ea typeface="Audiowide"/>
                <a:cs typeface="Calibri" panose="020F0502020204030204" pitchFamily="34" charset="0"/>
                <a:sym typeface="Audiowide"/>
              </a:rPr>
              <a:t>Degree</a:t>
            </a:r>
            <a:r>
              <a:rPr lang="pl-PL" sz="3500" b="1" dirty="0">
                <a:solidFill>
                  <a:schemeClr val="accent1"/>
                </a:solidFill>
                <a:latin typeface="Calibri" panose="020F0502020204030204" pitchFamily="34" charset="0"/>
                <a:ea typeface="Audiowide"/>
                <a:cs typeface="Calibri" panose="020F0502020204030204" pitchFamily="34" charset="0"/>
                <a:sym typeface="Audiowide"/>
              </a:rPr>
              <a:t> </a:t>
            </a:r>
            <a:r>
              <a:rPr lang="pl-PL" sz="3500" b="1" dirty="0" err="1">
                <a:solidFill>
                  <a:schemeClr val="accent1"/>
                </a:solidFill>
                <a:latin typeface="Calibri" panose="020F0502020204030204" pitchFamily="34" charset="0"/>
                <a:ea typeface="Audiowide"/>
                <a:cs typeface="Calibri" panose="020F0502020204030204" pitchFamily="34" charset="0"/>
                <a:sym typeface="Audiowide"/>
              </a:rPr>
              <a:t>at</a:t>
            </a:r>
            <a:r>
              <a:rPr lang="pl-PL" sz="3500" b="1" dirty="0">
                <a:solidFill>
                  <a:schemeClr val="accent1"/>
                </a:solidFill>
                <a:latin typeface="Calibri" panose="020F0502020204030204" pitchFamily="34" charset="0"/>
                <a:ea typeface="Audiowide"/>
                <a:cs typeface="Calibri" panose="020F0502020204030204" pitchFamily="34" charset="0"/>
                <a:sym typeface="Audiowide"/>
              </a:rPr>
              <a:t> WUST</a:t>
            </a:r>
            <a:endParaRPr sz="3500" b="1" dirty="0">
              <a:solidFill>
                <a:schemeClr val="accent1"/>
              </a:solidFill>
              <a:latin typeface="Calibri" panose="020F0502020204030204" pitchFamily="34" charset="0"/>
              <a:ea typeface="Audiowide"/>
              <a:cs typeface="Calibri" panose="020F0502020204030204" pitchFamily="34" charset="0"/>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p:txBody>
      </p:sp>
      <p:sp>
        <p:nvSpPr>
          <p:cNvPr id="439" name="Google Shape;439;g1ef98341c67_1_62"/>
          <p:cNvSpPr txBox="1">
            <a:spLocks noGrp="1"/>
          </p:cNvSpPr>
          <p:nvPr>
            <p:ph type="body" idx="1"/>
          </p:nvPr>
        </p:nvSpPr>
        <p:spPr>
          <a:xfrm>
            <a:off x="2771775" y="1143000"/>
            <a:ext cx="8915400" cy="5099100"/>
          </a:xfrm>
          <a:prstGeom prst="rect">
            <a:avLst/>
          </a:prstGeom>
          <a:noFill/>
          <a:ln>
            <a:noFill/>
          </a:ln>
        </p:spPr>
        <p:txBody>
          <a:bodyPr spcFirstLastPara="1" wrap="square" lIns="91425" tIns="45700" rIns="91425" bIns="45700" anchor="t" anchorCtr="0">
            <a:normAutofit/>
          </a:bodyPr>
          <a:lstStyle/>
          <a:p>
            <a:pPr marL="457200" lvl="0" indent="-342900" algn="l" rtl="0">
              <a:lnSpc>
                <a:spcPct val="150000"/>
              </a:lnSpc>
              <a:spcBef>
                <a:spcPts val="0"/>
              </a:spcBef>
              <a:spcAft>
                <a:spcPts val="0"/>
              </a:spcAft>
              <a:buSzPts val="1800"/>
              <a:buFont typeface="Arial"/>
              <a:buChar char="▪"/>
            </a:pPr>
            <a:r>
              <a:rPr lang="pl-PL" sz="1800">
                <a:latin typeface="Calibri"/>
                <a:ea typeface="Calibri"/>
                <a:cs typeface="Calibri"/>
                <a:sym typeface="Calibri"/>
              </a:rPr>
              <a:t>Universite de Limoges, France (Faculty of Mechanical Engineering)*</a:t>
            </a:r>
            <a:endParaRPr sz="3200">
              <a:latin typeface="Calibri"/>
              <a:ea typeface="Calibri"/>
              <a:cs typeface="Calibri"/>
              <a:sym typeface="Calibri"/>
            </a:endParaRPr>
          </a:p>
          <a:p>
            <a:pPr marL="457200" lvl="0" indent="-342900" algn="l" rtl="0">
              <a:lnSpc>
                <a:spcPct val="150000"/>
              </a:lnSpc>
              <a:spcBef>
                <a:spcPts val="360"/>
              </a:spcBef>
              <a:spcAft>
                <a:spcPts val="0"/>
              </a:spcAft>
              <a:buSzPts val="1800"/>
              <a:buFont typeface="Arial"/>
              <a:buChar char="▪"/>
            </a:pPr>
            <a:r>
              <a:rPr lang="pl-PL" sz="1800">
                <a:latin typeface="Calibri"/>
                <a:ea typeface="Calibri"/>
                <a:cs typeface="Calibri"/>
                <a:sym typeface="Calibri"/>
              </a:rPr>
              <a:t>Ryerson University, Canada  (Faculty of Electrical Engineering)*</a:t>
            </a:r>
            <a:endParaRPr sz="3200">
              <a:latin typeface="Calibri"/>
              <a:ea typeface="Calibri"/>
              <a:cs typeface="Calibri"/>
              <a:sym typeface="Calibri"/>
            </a:endParaRPr>
          </a:p>
          <a:p>
            <a:pPr marL="457200" lvl="0" indent="-342900" algn="l" rtl="0">
              <a:lnSpc>
                <a:spcPct val="150000"/>
              </a:lnSpc>
              <a:spcBef>
                <a:spcPts val="360"/>
              </a:spcBef>
              <a:spcAft>
                <a:spcPts val="0"/>
              </a:spcAft>
              <a:buSzPts val="1800"/>
              <a:buFont typeface="Arial"/>
              <a:buChar char="▪"/>
            </a:pPr>
            <a:r>
              <a:rPr lang="pl-PL" sz="1800">
                <a:latin typeface="Calibri"/>
                <a:ea typeface="Calibri"/>
                <a:cs typeface="Calibri"/>
                <a:sym typeface="Calibri"/>
              </a:rPr>
              <a:t>BTU Cottbus, Germany (Faculty of Electrical Engineering)*</a:t>
            </a:r>
            <a:endParaRPr sz="3200">
              <a:latin typeface="Calibri"/>
              <a:ea typeface="Calibri"/>
              <a:cs typeface="Calibri"/>
              <a:sym typeface="Calibri"/>
            </a:endParaRPr>
          </a:p>
          <a:p>
            <a:pPr marL="457200" lvl="0" indent="-342900" algn="l" rtl="0">
              <a:lnSpc>
                <a:spcPct val="150000"/>
              </a:lnSpc>
              <a:spcBef>
                <a:spcPts val="360"/>
              </a:spcBef>
              <a:spcAft>
                <a:spcPts val="0"/>
              </a:spcAft>
              <a:buSzPts val="1800"/>
              <a:buFont typeface="Arial"/>
              <a:buChar char="▪"/>
            </a:pPr>
            <a:r>
              <a:rPr lang="pl-PL" sz="1800">
                <a:latin typeface="Calibri"/>
                <a:ea typeface="Calibri"/>
                <a:cs typeface="Calibri"/>
                <a:sym typeface="Calibri"/>
              </a:rPr>
              <a:t>Otto-Von-Guericke Universitat, Germany (Faculty of Electrical Engineering)*</a:t>
            </a:r>
            <a:endParaRPr sz="3200">
              <a:latin typeface="Calibri"/>
              <a:ea typeface="Calibri"/>
              <a:cs typeface="Calibri"/>
              <a:sym typeface="Calibri"/>
            </a:endParaRPr>
          </a:p>
          <a:p>
            <a:pPr marL="457200" lvl="0" indent="-342900" algn="l" rtl="0">
              <a:lnSpc>
                <a:spcPct val="150000"/>
              </a:lnSpc>
              <a:spcBef>
                <a:spcPts val="360"/>
              </a:spcBef>
              <a:spcAft>
                <a:spcPts val="0"/>
              </a:spcAft>
              <a:buSzPts val="1800"/>
              <a:buFont typeface="Arial"/>
              <a:buChar char="▪"/>
            </a:pPr>
            <a:r>
              <a:rPr lang="pl-PL" sz="1800">
                <a:latin typeface="Calibri"/>
                <a:ea typeface="Calibri"/>
                <a:cs typeface="Calibri"/>
                <a:sym typeface="Calibri"/>
              </a:rPr>
              <a:t>University of Palermo, Italy (Faculty of Electrical Engineering)*</a:t>
            </a:r>
            <a:endParaRPr sz="3200">
              <a:latin typeface="Calibri"/>
              <a:ea typeface="Calibri"/>
              <a:cs typeface="Calibri"/>
              <a:sym typeface="Calibri"/>
            </a:endParaRPr>
          </a:p>
          <a:p>
            <a:pPr marL="457200" lvl="0" indent="-342900" algn="l" rtl="0">
              <a:lnSpc>
                <a:spcPct val="150000"/>
              </a:lnSpc>
              <a:spcBef>
                <a:spcPts val="360"/>
              </a:spcBef>
              <a:spcAft>
                <a:spcPts val="0"/>
              </a:spcAft>
              <a:buSzPts val="1800"/>
              <a:buFont typeface="Arial"/>
              <a:buChar char="▪"/>
            </a:pPr>
            <a:r>
              <a:rPr lang="pl-PL" sz="1800">
                <a:latin typeface="Calibri"/>
                <a:ea typeface="Calibri"/>
                <a:cs typeface="Calibri"/>
                <a:sym typeface="Calibri"/>
              </a:rPr>
              <a:t>TU Bergakademie Freiberg, Germany (Fculty of Geoengineering, Mining and Geology)*</a:t>
            </a:r>
            <a:endParaRPr sz="3200">
              <a:latin typeface="Calibri"/>
              <a:ea typeface="Calibri"/>
              <a:cs typeface="Calibri"/>
              <a:sym typeface="Calibri"/>
            </a:endParaRPr>
          </a:p>
          <a:p>
            <a:pPr marL="457200" lvl="0" indent="-342900" algn="l" rtl="0">
              <a:lnSpc>
                <a:spcPct val="150000"/>
              </a:lnSpc>
              <a:spcBef>
                <a:spcPts val="360"/>
              </a:spcBef>
              <a:spcAft>
                <a:spcPts val="0"/>
              </a:spcAft>
              <a:buSzPts val="1800"/>
              <a:buFont typeface="Arial"/>
              <a:buChar char="▪"/>
            </a:pPr>
            <a:r>
              <a:rPr lang="pl-PL" sz="1800">
                <a:latin typeface="Calibri"/>
                <a:ea typeface="Calibri"/>
                <a:cs typeface="Calibri"/>
                <a:sym typeface="Calibri"/>
              </a:rPr>
              <a:t>University of Miscolc, Hungary (Faculty of Geoengineering, Mining and Geology)*</a:t>
            </a:r>
            <a:endParaRPr sz="3200">
              <a:latin typeface="Calibri"/>
              <a:ea typeface="Calibri"/>
              <a:cs typeface="Calibri"/>
              <a:sym typeface="Calibri"/>
            </a:endParaRPr>
          </a:p>
          <a:p>
            <a:pPr marL="0" lvl="0" indent="0" algn="l" rtl="0">
              <a:lnSpc>
                <a:spcPct val="100000"/>
              </a:lnSpc>
              <a:spcBef>
                <a:spcPts val="400"/>
              </a:spcBef>
              <a:spcAft>
                <a:spcPts val="0"/>
              </a:spcAft>
              <a:buNone/>
            </a:pPr>
            <a:endParaRPr sz="2000">
              <a:latin typeface="Calibri"/>
              <a:ea typeface="Calibri"/>
              <a:cs typeface="Calibri"/>
              <a:sym typeface="Calibri"/>
            </a:endParaRPr>
          </a:p>
          <a:p>
            <a:pPr marL="0" lvl="0" indent="0" algn="l" rtl="0">
              <a:lnSpc>
                <a:spcPct val="100000"/>
              </a:lnSpc>
              <a:spcBef>
                <a:spcPts val="400"/>
              </a:spcBef>
              <a:spcAft>
                <a:spcPts val="0"/>
              </a:spcAft>
              <a:buNone/>
            </a:pPr>
            <a:r>
              <a:rPr lang="pl-PL" sz="2000">
                <a:latin typeface="Calibri"/>
                <a:ea typeface="Calibri"/>
                <a:cs typeface="Calibri"/>
                <a:sym typeface="Calibri"/>
              </a:rPr>
              <a:t>* </a:t>
            </a:r>
            <a:r>
              <a:rPr lang="pl-PL" sz="1400" i="1">
                <a:latin typeface="Calibri"/>
                <a:ea typeface="Calibri"/>
                <a:cs typeface="Calibri"/>
                <a:sym typeface="Calibri"/>
              </a:rPr>
              <a:t>detailed information about the programmes  at Faculty Coordinators</a:t>
            </a:r>
            <a:endParaRPr/>
          </a:p>
        </p:txBody>
      </p:sp>
      <p:pic>
        <p:nvPicPr>
          <p:cNvPr id="441" name="Google Shape;441;g1ef98341c67_1_62"/>
          <p:cNvPicPr preferRelativeResize="0"/>
          <p:nvPr/>
        </p:nvPicPr>
        <p:blipFill rotWithShape="1">
          <a:blip r:embed="rId5">
            <a:alphaModFix/>
          </a:blip>
          <a:srcRect/>
          <a:stretch/>
        </p:blipFill>
        <p:spPr>
          <a:xfrm>
            <a:off x="2968029" y="5790752"/>
            <a:ext cx="2936524" cy="942025"/>
          </a:xfrm>
          <a:prstGeom prst="rect">
            <a:avLst/>
          </a:prstGeom>
          <a:noFill/>
          <a:ln>
            <a:noFill/>
          </a:ln>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46042E11-5D67-4EDC-AA6E-A7AEA21AC2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1ef98341c67_1_71"/>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447" name="Google Shape;447;g1ef98341c67_1_71"/>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448" name="Google Shape;448;g1ef98341c67_1_71"/>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449" name="Google Shape;449;g1ef98341c67_1_71"/>
          <p:cNvSpPr txBox="1">
            <a:spLocks noGrp="1"/>
          </p:cNvSpPr>
          <p:nvPr>
            <p:ph type="body" idx="1"/>
          </p:nvPr>
        </p:nvSpPr>
        <p:spPr>
          <a:xfrm>
            <a:off x="2770225" y="1622000"/>
            <a:ext cx="8915400" cy="4509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endParaRPr sz="2000" b="1">
              <a:solidFill>
                <a:srgbClr val="538CD5"/>
              </a:solidFill>
              <a:latin typeface="Calibri"/>
              <a:ea typeface="Calibri"/>
              <a:cs typeface="Calibri"/>
              <a:sym typeface="Calibri"/>
            </a:endParaRPr>
          </a:p>
          <a:p>
            <a:pPr marL="0" lvl="0" indent="0" algn="l" rtl="0">
              <a:lnSpc>
                <a:spcPct val="150000"/>
              </a:lnSpc>
              <a:spcBef>
                <a:spcPts val="0"/>
              </a:spcBef>
              <a:spcAft>
                <a:spcPts val="0"/>
              </a:spcAft>
              <a:buClr>
                <a:schemeClr val="lt1"/>
              </a:buClr>
              <a:buFont typeface="Arial"/>
              <a:buNone/>
            </a:pPr>
            <a:endParaRPr sz="2000">
              <a:latin typeface="Calibri"/>
              <a:ea typeface="Calibri"/>
              <a:cs typeface="Calibri"/>
              <a:sym typeface="Calibri"/>
            </a:endParaRPr>
          </a:p>
          <a:p>
            <a:pPr marL="0" lvl="0" indent="0" algn="l" rtl="0">
              <a:lnSpc>
                <a:spcPct val="150000"/>
              </a:lnSpc>
              <a:spcBef>
                <a:spcPts val="0"/>
              </a:spcBef>
              <a:spcAft>
                <a:spcPts val="0"/>
              </a:spcAft>
              <a:buClr>
                <a:schemeClr val="lt1"/>
              </a:buClr>
              <a:buFont typeface="Arial"/>
              <a:buNone/>
            </a:pPr>
            <a:r>
              <a:rPr lang="pl-PL" sz="1800">
                <a:latin typeface="Calibri"/>
                <a:ea typeface="Calibri"/>
                <a:cs typeface="Calibri"/>
                <a:sym typeface="Calibri"/>
              </a:rPr>
              <a:t>Students interested by Double Degree programs should contact me directly at:</a:t>
            </a:r>
            <a:endParaRPr sz="1400">
              <a:latin typeface="Calibri"/>
              <a:ea typeface="Calibri"/>
              <a:cs typeface="Calibri"/>
              <a:sym typeface="Calibri"/>
            </a:endParaRPr>
          </a:p>
          <a:p>
            <a:pPr marL="0" lvl="0" indent="0" algn="l" rtl="0">
              <a:lnSpc>
                <a:spcPct val="150000"/>
              </a:lnSpc>
              <a:spcBef>
                <a:spcPts val="0"/>
              </a:spcBef>
              <a:spcAft>
                <a:spcPts val="0"/>
              </a:spcAft>
              <a:buClr>
                <a:schemeClr val="lt1"/>
              </a:buClr>
              <a:buFont typeface="Arial"/>
              <a:buNone/>
            </a:pPr>
            <a:endParaRPr sz="1600">
              <a:latin typeface="Calibri"/>
              <a:ea typeface="Calibri"/>
              <a:cs typeface="Calibri"/>
              <a:sym typeface="Calibri"/>
            </a:endParaRPr>
          </a:p>
          <a:p>
            <a:pPr marL="0" lvl="0" indent="0" algn="l" rtl="0">
              <a:lnSpc>
                <a:spcPct val="150000"/>
              </a:lnSpc>
              <a:spcBef>
                <a:spcPts val="0"/>
              </a:spcBef>
              <a:spcAft>
                <a:spcPts val="0"/>
              </a:spcAft>
              <a:buClr>
                <a:schemeClr val="lt1"/>
              </a:buClr>
              <a:buFont typeface="Arial"/>
              <a:buNone/>
            </a:pPr>
            <a:r>
              <a:rPr lang="pl-PL" sz="1600">
                <a:latin typeface="Calibri"/>
                <a:ea typeface="Calibri"/>
                <a:cs typeface="Calibri"/>
                <a:sym typeface="Calibri"/>
              </a:rPr>
              <a:t>International Relations Office </a:t>
            </a:r>
            <a:endParaRPr sz="1400">
              <a:latin typeface="Calibri"/>
              <a:ea typeface="Calibri"/>
              <a:cs typeface="Calibri"/>
              <a:sym typeface="Calibri"/>
            </a:endParaRPr>
          </a:p>
          <a:p>
            <a:pPr marL="0" lvl="0" indent="0" algn="l" rtl="0">
              <a:lnSpc>
                <a:spcPct val="150000"/>
              </a:lnSpc>
              <a:spcBef>
                <a:spcPts val="0"/>
              </a:spcBef>
              <a:spcAft>
                <a:spcPts val="0"/>
              </a:spcAft>
              <a:buClr>
                <a:schemeClr val="lt1"/>
              </a:buClr>
              <a:buFont typeface="Arial"/>
              <a:buNone/>
            </a:pPr>
            <a:r>
              <a:rPr lang="pl-PL" sz="1600" b="1">
                <a:latin typeface="Calibri"/>
                <a:ea typeface="Calibri"/>
                <a:cs typeface="Calibri"/>
                <a:sym typeface="Calibri"/>
              </a:rPr>
              <a:t>Ewa Mroczek </a:t>
            </a:r>
            <a:r>
              <a:rPr lang="pl-PL" sz="1600">
                <a:latin typeface="Calibri"/>
                <a:ea typeface="Calibri"/>
                <a:cs typeface="Calibri"/>
                <a:sym typeface="Calibri"/>
              </a:rPr>
              <a:t>– Double Degree T.I.M.E. Program Coordinator</a:t>
            </a:r>
            <a:endParaRPr sz="1600">
              <a:latin typeface="Calibri"/>
              <a:ea typeface="Calibri"/>
              <a:cs typeface="Calibri"/>
              <a:sym typeface="Calibri"/>
            </a:endParaRPr>
          </a:p>
          <a:p>
            <a:pPr marL="0" lvl="0" indent="0" algn="l" rtl="0">
              <a:lnSpc>
                <a:spcPct val="150000"/>
              </a:lnSpc>
              <a:spcBef>
                <a:spcPts val="0"/>
              </a:spcBef>
              <a:spcAft>
                <a:spcPts val="0"/>
              </a:spcAft>
              <a:buClr>
                <a:schemeClr val="lt1"/>
              </a:buClr>
              <a:buFont typeface="Arial"/>
              <a:buNone/>
            </a:pPr>
            <a:r>
              <a:rPr lang="pl-PL" sz="1600" u="sng">
                <a:latin typeface="Calibri"/>
                <a:ea typeface="Calibri"/>
                <a:cs typeface="Calibri"/>
                <a:sym typeface="Calibri"/>
                <a:hlinkClick r:id="rId5"/>
              </a:rPr>
              <a:t>ewa.mroczek@pwr.edu.pl</a:t>
            </a:r>
            <a:endParaRPr sz="2000" b="1">
              <a:solidFill>
                <a:srgbClr val="538CD5"/>
              </a:solidFill>
              <a:latin typeface="Calibri"/>
              <a:ea typeface="Calibri"/>
              <a:cs typeface="Calibri"/>
              <a:sym typeface="Calibri"/>
            </a:endParaRPr>
          </a:p>
        </p:txBody>
      </p:sp>
      <p:sp>
        <p:nvSpPr>
          <p:cNvPr id="450" name="Google Shape;450;g1ef98341c67_1_71"/>
          <p:cNvSpPr/>
          <p:nvPr/>
        </p:nvSpPr>
        <p:spPr>
          <a:xfrm>
            <a:off x="2943700" y="179750"/>
            <a:ext cx="8915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B6CA7"/>
              </a:buClr>
              <a:buSzPts val="3200"/>
              <a:buFont typeface="Audiowide"/>
              <a:buNone/>
            </a:pPr>
            <a:endParaRPr sz="3200" b="1" i="0" u="none" strike="noStrike" cap="none">
              <a:solidFill>
                <a:srgbClr val="2B6CA7"/>
              </a:solidFill>
              <a:latin typeface="Audiowide"/>
              <a:ea typeface="Audiowide"/>
              <a:cs typeface="Audiowide"/>
              <a:sym typeface="Audiowide"/>
            </a:endParaRPr>
          </a:p>
          <a:p>
            <a:pPr marL="0" marR="0" lvl="0" indent="0" algn="l" rtl="0">
              <a:lnSpc>
                <a:spcPct val="100000"/>
              </a:lnSpc>
              <a:spcBef>
                <a:spcPts val="0"/>
              </a:spcBef>
              <a:spcAft>
                <a:spcPts val="0"/>
              </a:spcAft>
              <a:buClr>
                <a:srgbClr val="2B6CA7"/>
              </a:buClr>
              <a:buSzPts val="3200"/>
              <a:buFont typeface="Audiowide"/>
              <a:buNone/>
            </a:pPr>
            <a:endParaRPr sz="3200" b="1" i="0" u="none" strike="noStrike" cap="none">
              <a:solidFill>
                <a:srgbClr val="2B6CA7"/>
              </a:solidFill>
              <a:latin typeface="Audiowide"/>
              <a:ea typeface="Audiowide"/>
              <a:cs typeface="Audiowide"/>
              <a:sym typeface="Audiowide"/>
            </a:endParaRPr>
          </a:p>
          <a:p>
            <a:pPr marL="0" marR="0" lvl="0" indent="0" algn="l" rtl="0">
              <a:lnSpc>
                <a:spcPct val="100000"/>
              </a:lnSpc>
              <a:spcBef>
                <a:spcPts val="0"/>
              </a:spcBef>
              <a:spcAft>
                <a:spcPts val="0"/>
              </a:spcAft>
              <a:buClr>
                <a:srgbClr val="2B6CA7"/>
              </a:buClr>
              <a:buSzPts val="3200"/>
              <a:buFont typeface="Audiowide"/>
              <a:buNone/>
            </a:pPr>
            <a:endParaRPr sz="3200" b="1" i="0" u="none" strike="noStrike" cap="none">
              <a:solidFill>
                <a:srgbClr val="2B6CA7"/>
              </a:solidFill>
              <a:latin typeface="Audiowide"/>
              <a:ea typeface="Audiowide"/>
              <a:cs typeface="Audiowide"/>
              <a:sym typeface="Audiowide"/>
            </a:endParaRPr>
          </a:p>
          <a:p>
            <a:pPr marL="0" marR="0" lvl="0" indent="0" algn="l" rtl="0">
              <a:lnSpc>
                <a:spcPct val="100000"/>
              </a:lnSpc>
              <a:spcBef>
                <a:spcPts val="0"/>
              </a:spcBef>
              <a:spcAft>
                <a:spcPts val="0"/>
              </a:spcAft>
              <a:buClr>
                <a:srgbClr val="2B6CA7"/>
              </a:buClr>
              <a:buSzPts val="3200"/>
              <a:buFont typeface="Audiowide"/>
              <a:buNone/>
            </a:pPr>
            <a:endParaRPr sz="3200" b="1" i="0" u="none" strike="noStrike" cap="none">
              <a:solidFill>
                <a:srgbClr val="2B6CA7"/>
              </a:solidFill>
              <a:latin typeface="Audiowide"/>
              <a:ea typeface="Audiowide"/>
              <a:cs typeface="Audiowide"/>
              <a:sym typeface="Audiowide"/>
            </a:endParaRPr>
          </a:p>
          <a:p>
            <a:pPr marL="0" marR="0" lvl="0" indent="0" algn="l" rtl="0">
              <a:lnSpc>
                <a:spcPct val="100000"/>
              </a:lnSpc>
              <a:spcBef>
                <a:spcPts val="0"/>
              </a:spcBef>
              <a:spcAft>
                <a:spcPts val="0"/>
              </a:spcAft>
              <a:buClr>
                <a:srgbClr val="2B6CA7"/>
              </a:buClr>
              <a:buSzPts val="3200"/>
              <a:buFont typeface="Audiowide"/>
              <a:buNone/>
            </a:pPr>
            <a:endParaRPr sz="3200" b="1" i="0" u="none" strike="noStrike" cap="none">
              <a:solidFill>
                <a:srgbClr val="2B6CA7"/>
              </a:solidFill>
              <a:latin typeface="Audiowide"/>
              <a:ea typeface="Audiowide"/>
              <a:cs typeface="Audiowide"/>
              <a:sym typeface="Audiowide"/>
            </a:endParaRPr>
          </a:p>
          <a:p>
            <a:pPr marL="0" marR="0" lvl="0" indent="0" algn="l" rtl="0">
              <a:lnSpc>
                <a:spcPct val="100000"/>
              </a:lnSpc>
              <a:spcBef>
                <a:spcPts val="0"/>
              </a:spcBef>
              <a:spcAft>
                <a:spcPts val="0"/>
              </a:spcAft>
              <a:buClr>
                <a:srgbClr val="2B6CA7"/>
              </a:buClr>
              <a:buSzPts val="3200"/>
              <a:buFont typeface="Audiowide"/>
              <a:buNone/>
            </a:pPr>
            <a:endParaRPr sz="3200" b="1" i="0" u="none" strike="noStrike" cap="none">
              <a:solidFill>
                <a:srgbClr val="2B6CA7"/>
              </a:solidFill>
              <a:latin typeface="Audiowide"/>
              <a:ea typeface="Audiowide"/>
              <a:cs typeface="Audiowide"/>
              <a:sym typeface="Audiowide"/>
            </a:endParaRPr>
          </a:p>
        </p:txBody>
      </p:sp>
      <p:pic>
        <p:nvPicPr>
          <p:cNvPr id="451" name="Google Shape;451;g1ef98341c67_1_71"/>
          <p:cNvPicPr preferRelativeResize="0"/>
          <p:nvPr/>
        </p:nvPicPr>
        <p:blipFill rotWithShape="1">
          <a:blip r:embed="rId6">
            <a:alphaModFix/>
          </a:blip>
          <a:srcRect/>
          <a:stretch/>
        </p:blipFill>
        <p:spPr>
          <a:xfrm>
            <a:off x="4771100" y="72899"/>
            <a:ext cx="4119262" cy="1321459"/>
          </a:xfrm>
          <a:prstGeom prst="rect">
            <a:avLst/>
          </a:prstGeom>
          <a:noFill/>
          <a:ln>
            <a:noFill/>
          </a:ln>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20986C81-43E8-4711-AA53-8191700157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
          <p:cNvSpPr txBox="1">
            <a:spLocks noGrp="1"/>
          </p:cNvSpPr>
          <p:nvPr>
            <p:ph type="title"/>
          </p:nvPr>
        </p:nvSpPr>
        <p:spPr>
          <a:xfrm>
            <a:off x="3159967" y="512227"/>
            <a:ext cx="9233201" cy="739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COUNTRIES PARTICIPATING IN THE PROGRAMME</a:t>
            </a:r>
            <a:endParaRPr sz="3200" b="1" dirty="0">
              <a:solidFill>
                <a:srgbClr val="2B6CA7"/>
              </a:solidFill>
              <a:latin typeface="Calibri" panose="020F0502020204030204" pitchFamily="34" charset="0"/>
              <a:cs typeface="Calibri" panose="020F0502020204030204" pitchFamily="34" charset="0"/>
            </a:endParaRPr>
          </a:p>
        </p:txBody>
      </p:sp>
      <p:sp>
        <p:nvSpPr>
          <p:cNvPr id="90" name="Google Shape;90;p2"/>
          <p:cNvSpPr txBox="1">
            <a:spLocks noGrp="1"/>
          </p:cNvSpPr>
          <p:nvPr>
            <p:ph type="body" idx="1"/>
          </p:nvPr>
        </p:nvSpPr>
        <p:spPr>
          <a:xfrm>
            <a:off x="3060099" y="1458094"/>
            <a:ext cx="9131901" cy="5591572"/>
          </a:xfrm>
          <a:prstGeom prst="rect">
            <a:avLst/>
          </a:prstGeom>
          <a:noFill/>
          <a:ln>
            <a:noFill/>
          </a:ln>
        </p:spPr>
        <p:txBody>
          <a:bodyPr spcFirstLastPara="1" wrap="square" lIns="91425" tIns="45700" rIns="91425" bIns="45700" anchor="t" anchorCtr="0">
            <a:normAutofit/>
          </a:bodyPr>
          <a:lstStyle/>
          <a:p>
            <a:pPr marL="342900" lvl="0" indent="-342900" algn="just" rtl="0">
              <a:lnSpc>
                <a:spcPct val="100000"/>
              </a:lnSpc>
              <a:spcBef>
                <a:spcPts val="0"/>
              </a:spcBef>
              <a:spcAft>
                <a:spcPts val="0"/>
              </a:spcAft>
              <a:buClr>
                <a:srgbClr val="8DA2CD"/>
              </a:buClr>
              <a:buSzPts val="2000"/>
              <a:buFont typeface="Noto Sans Symbols"/>
              <a:buChar char="▪"/>
            </a:pPr>
            <a:r>
              <a:rPr lang="pl-PL" sz="2000" b="1" dirty="0">
                <a:latin typeface="Calibri"/>
                <a:ea typeface="Calibri"/>
                <a:cs typeface="Calibri"/>
                <a:sym typeface="Calibri"/>
              </a:rPr>
              <a:t>EU </a:t>
            </a:r>
            <a:r>
              <a:rPr lang="pl-PL" sz="2000" b="1" dirty="0" err="1">
                <a:latin typeface="Calibri"/>
                <a:ea typeface="Calibri"/>
                <a:cs typeface="Calibri"/>
                <a:sym typeface="Calibri"/>
              </a:rPr>
              <a:t>Members</a:t>
            </a:r>
            <a:r>
              <a:rPr lang="pl-PL" sz="2000" b="1" dirty="0">
                <a:latin typeface="Calibri"/>
                <a:ea typeface="Calibri"/>
                <a:cs typeface="Calibri"/>
                <a:sym typeface="Calibri"/>
              </a:rPr>
              <a:t> </a:t>
            </a:r>
            <a:r>
              <a:rPr lang="pl-PL" sz="2000" dirty="0">
                <a:latin typeface="Calibri"/>
                <a:ea typeface="Calibri"/>
                <a:cs typeface="Calibri"/>
                <a:sym typeface="Calibri"/>
              </a:rPr>
              <a:t>(Austria, </a:t>
            </a:r>
            <a:r>
              <a:rPr lang="pl-PL" sz="2000" dirty="0" err="1">
                <a:latin typeface="Calibri"/>
                <a:ea typeface="Calibri"/>
                <a:cs typeface="Calibri"/>
                <a:sym typeface="Calibri"/>
              </a:rPr>
              <a:t>Belgium</a:t>
            </a:r>
            <a:r>
              <a:rPr lang="pl-PL" sz="2000" dirty="0">
                <a:latin typeface="Calibri"/>
                <a:ea typeface="Calibri"/>
                <a:cs typeface="Calibri"/>
                <a:sym typeface="Calibri"/>
              </a:rPr>
              <a:t>, </a:t>
            </a:r>
            <a:r>
              <a:rPr lang="pl-PL" sz="2000" dirty="0" err="1">
                <a:latin typeface="Calibri"/>
                <a:ea typeface="Calibri"/>
                <a:cs typeface="Calibri"/>
                <a:sym typeface="Calibri"/>
              </a:rPr>
              <a:t>Bulgaria</a:t>
            </a:r>
            <a:r>
              <a:rPr lang="pl-PL" sz="2000" dirty="0">
                <a:latin typeface="Calibri"/>
                <a:ea typeface="Calibri"/>
                <a:cs typeface="Calibri"/>
                <a:sym typeface="Calibri"/>
              </a:rPr>
              <a:t>, </a:t>
            </a:r>
            <a:r>
              <a:rPr lang="pl-PL" sz="2000" dirty="0" err="1">
                <a:latin typeface="Calibri"/>
                <a:ea typeface="Calibri"/>
                <a:cs typeface="Calibri"/>
                <a:sym typeface="Calibri"/>
              </a:rPr>
              <a:t>Croatia</a:t>
            </a:r>
            <a:r>
              <a:rPr lang="pl-PL" sz="2000" dirty="0">
                <a:latin typeface="Calibri"/>
                <a:ea typeface="Calibri"/>
                <a:cs typeface="Calibri"/>
                <a:sym typeface="Calibri"/>
              </a:rPr>
              <a:t>, </a:t>
            </a:r>
            <a:r>
              <a:rPr lang="pl-PL" sz="2000" dirty="0" err="1">
                <a:latin typeface="Calibri"/>
                <a:ea typeface="Calibri"/>
                <a:cs typeface="Calibri"/>
                <a:sym typeface="Calibri"/>
              </a:rPr>
              <a:t>Cyprus</a:t>
            </a:r>
            <a:r>
              <a:rPr lang="pl-PL" sz="2000" dirty="0">
                <a:latin typeface="Calibri"/>
                <a:ea typeface="Calibri"/>
                <a:cs typeface="Calibri"/>
                <a:sym typeface="Calibri"/>
              </a:rPr>
              <a:t>, </a:t>
            </a:r>
            <a:r>
              <a:rPr lang="pl-PL" sz="2000" dirty="0" err="1">
                <a:latin typeface="Calibri"/>
                <a:ea typeface="Calibri"/>
                <a:cs typeface="Calibri"/>
                <a:sym typeface="Calibri"/>
              </a:rPr>
              <a:t>Czechia</a:t>
            </a:r>
            <a:r>
              <a:rPr lang="pl-PL" sz="2000" dirty="0">
                <a:latin typeface="Calibri"/>
                <a:ea typeface="Calibri"/>
                <a:cs typeface="Calibri"/>
                <a:sym typeface="Calibri"/>
              </a:rPr>
              <a:t>, </a:t>
            </a:r>
            <a:r>
              <a:rPr lang="pl-PL" sz="2000" dirty="0" err="1">
                <a:latin typeface="Calibri"/>
                <a:ea typeface="Calibri"/>
                <a:cs typeface="Calibri"/>
                <a:sym typeface="Calibri"/>
              </a:rPr>
              <a:t>Denmark</a:t>
            </a:r>
            <a:r>
              <a:rPr lang="pl-PL" sz="2000" dirty="0">
                <a:latin typeface="Calibri"/>
                <a:ea typeface="Calibri"/>
                <a:cs typeface="Calibri"/>
                <a:sym typeface="Calibri"/>
              </a:rPr>
              <a:t>, Estonia, </a:t>
            </a:r>
            <a:r>
              <a:rPr lang="pl-PL" sz="2000" dirty="0" err="1">
                <a:latin typeface="Calibri"/>
                <a:ea typeface="Calibri"/>
                <a:cs typeface="Calibri"/>
                <a:sym typeface="Calibri"/>
              </a:rPr>
              <a:t>Finland</a:t>
            </a:r>
            <a:r>
              <a:rPr lang="pl-PL" sz="2000" dirty="0">
                <a:latin typeface="Calibri"/>
                <a:ea typeface="Calibri"/>
                <a:cs typeface="Calibri"/>
                <a:sym typeface="Calibri"/>
              </a:rPr>
              <a:t>, France, Greece, </a:t>
            </a:r>
            <a:r>
              <a:rPr lang="pl-PL" sz="2000" dirty="0" err="1">
                <a:latin typeface="Calibri"/>
                <a:ea typeface="Calibri"/>
                <a:cs typeface="Calibri"/>
                <a:sym typeface="Calibri"/>
              </a:rPr>
              <a:t>Spain</a:t>
            </a:r>
            <a:r>
              <a:rPr lang="pl-PL" sz="2000" dirty="0">
                <a:latin typeface="Calibri"/>
                <a:ea typeface="Calibri"/>
                <a:cs typeface="Calibri"/>
                <a:sym typeface="Calibri"/>
              </a:rPr>
              <a:t>, </a:t>
            </a:r>
            <a:r>
              <a:rPr lang="pl-PL" sz="2000" dirty="0" err="1">
                <a:latin typeface="Calibri"/>
                <a:ea typeface="Calibri"/>
                <a:cs typeface="Calibri"/>
                <a:sym typeface="Calibri"/>
              </a:rPr>
              <a:t>Netherlands</a:t>
            </a:r>
            <a:r>
              <a:rPr lang="pl-PL" sz="2000" dirty="0">
                <a:latin typeface="Calibri"/>
                <a:ea typeface="Calibri"/>
                <a:cs typeface="Calibri"/>
                <a:sym typeface="Calibri"/>
              </a:rPr>
              <a:t>, </a:t>
            </a:r>
            <a:r>
              <a:rPr lang="pl-PL" sz="2000" dirty="0" err="1">
                <a:latin typeface="Calibri"/>
                <a:ea typeface="Calibri"/>
                <a:cs typeface="Calibri"/>
                <a:sym typeface="Calibri"/>
              </a:rPr>
              <a:t>Ireland</a:t>
            </a:r>
            <a:r>
              <a:rPr lang="pl-PL" sz="2000" dirty="0">
                <a:latin typeface="Calibri"/>
                <a:ea typeface="Calibri"/>
                <a:cs typeface="Calibri"/>
                <a:sym typeface="Calibri"/>
              </a:rPr>
              <a:t>, </a:t>
            </a:r>
            <a:r>
              <a:rPr lang="pl-PL" sz="2000" dirty="0" err="1">
                <a:latin typeface="Calibri"/>
                <a:ea typeface="Calibri"/>
                <a:cs typeface="Calibri"/>
                <a:sym typeface="Calibri"/>
              </a:rPr>
              <a:t>Lithuania</a:t>
            </a:r>
            <a:r>
              <a:rPr lang="pl-PL" sz="2000" dirty="0">
                <a:latin typeface="Calibri"/>
                <a:ea typeface="Calibri"/>
                <a:cs typeface="Calibri"/>
                <a:sym typeface="Calibri"/>
              </a:rPr>
              <a:t>, </a:t>
            </a:r>
            <a:r>
              <a:rPr lang="pl-PL" sz="2000" dirty="0" err="1">
                <a:latin typeface="Calibri"/>
                <a:ea typeface="Calibri"/>
                <a:cs typeface="Calibri"/>
                <a:sym typeface="Calibri"/>
              </a:rPr>
              <a:t>Luxembourg</a:t>
            </a:r>
            <a:r>
              <a:rPr lang="pl-PL" sz="2000" dirty="0">
                <a:latin typeface="Calibri"/>
                <a:ea typeface="Calibri"/>
                <a:cs typeface="Calibri"/>
                <a:sym typeface="Calibri"/>
              </a:rPr>
              <a:t>, </a:t>
            </a:r>
            <a:r>
              <a:rPr lang="pl-PL" sz="2000" dirty="0" err="1">
                <a:latin typeface="Calibri"/>
                <a:ea typeface="Calibri"/>
                <a:cs typeface="Calibri"/>
                <a:sym typeface="Calibri"/>
              </a:rPr>
              <a:t>Latvia</a:t>
            </a:r>
            <a:r>
              <a:rPr lang="pl-PL" sz="2000" dirty="0">
                <a:latin typeface="Calibri"/>
                <a:ea typeface="Calibri"/>
                <a:cs typeface="Calibri"/>
                <a:sym typeface="Calibri"/>
              </a:rPr>
              <a:t>, Malta, Germany, Portugal, Romania, </a:t>
            </a:r>
            <a:r>
              <a:rPr lang="pl-PL" sz="2000" dirty="0" err="1">
                <a:latin typeface="Calibri"/>
                <a:ea typeface="Calibri"/>
                <a:cs typeface="Calibri"/>
                <a:sym typeface="Calibri"/>
              </a:rPr>
              <a:t>Slovakia</a:t>
            </a:r>
            <a:r>
              <a:rPr lang="pl-PL" sz="2000" dirty="0">
                <a:latin typeface="Calibri"/>
                <a:ea typeface="Calibri"/>
                <a:cs typeface="Calibri"/>
                <a:sym typeface="Calibri"/>
              </a:rPr>
              <a:t>, </a:t>
            </a:r>
            <a:r>
              <a:rPr lang="pl-PL" sz="2000" dirty="0" err="1">
                <a:latin typeface="Calibri"/>
                <a:ea typeface="Calibri"/>
                <a:cs typeface="Calibri"/>
                <a:sym typeface="Calibri"/>
              </a:rPr>
              <a:t>Slovenia</a:t>
            </a:r>
            <a:r>
              <a:rPr lang="pl-PL" sz="2000" dirty="0">
                <a:latin typeface="Calibri"/>
                <a:ea typeface="Calibri"/>
                <a:cs typeface="Calibri"/>
                <a:sym typeface="Calibri"/>
              </a:rPr>
              <a:t>, </a:t>
            </a:r>
            <a:r>
              <a:rPr lang="pl-PL" sz="2000" dirty="0" err="1">
                <a:latin typeface="Calibri"/>
                <a:ea typeface="Calibri"/>
                <a:cs typeface="Calibri"/>
                <a:sym typeface="Calibri"/>
              </a:rPr>
              <a:t>Sweden</a:t>
            </a:r>
            <a:r>
              <a:rPr lang="pl-PL" sz="2000" dirty="0">
                <a:latin typeface="Calibri"/>
                <a:ea typeface="Calibri"/>
                <a:cs typeface="Calibri"/>
                <a:sym typeface="Calibri"/>
              </a:rPr>
              <a:t>, </a:t>
            </a:r>
            <a:r>
              <a:rPr lang="pl-PL" sz="2000" dirty="0" err="1">
                <a:latin typeface="Calibri"/>
                <a:ea typeface="Calibri"/>
                <a:cs typeface="Calibri"/>
                <a:sym typeface="Calibri"/>
              </a:rPr>
              <a:t>Hungary</a:t>
            </a:r>
            <a:r>
              <a:rPr lang="pl-PL" sz="2000" dirty="0">
                <a:latin typeface="Calibri"/>
                <a:ea typeface="Calibri"/>
                <a:cs typeface="Calibri"/>
                <a:sym typeface="Calibri"/>
              </a:rPr>
              <a:t>, </a:t>
            </a:r>
            <a:r>
              <a:rPr lang="pl-PL" sz="2000" dirty="0" err="1">
                <a:latin typeface="Calibri"/>
                <a:ea typeface="Calibri"/>
                <a:cs typeface="Calibri"/>
                <a:sym typeface="Calibri"/>
              </a:rPr>
              <a:t>Italy</a:t>
            </a:r>
            <a:r>
              <a:rPr lang="pl-PL" sz="2000" dirty="0">
                <a:latin typeface="Calibri"/>
                <a:ea typeface="Calibri"/>
                <a:cs typeface="Calibri"/>
                <a:sym typeface="Calibri"/>
              </a:rPr>
              <a:t>)</a:t>
            </a:r>
            <a:endParaRPr sz="2000" dirty="0"/>
          </a:p>
          <a:p>
            <a:pPr marL="342900" lvl="0" indent="-342900" algn="just" rtl="0">
              <a:lnSpc>
                <a:spcPct val="100000"/>
              </a:lnSpc>
              <a:spcBef>
                <a:spcPts val="1000"/>
              </a:spcBef>
              <a:spcAft>
                <a:spcPts val="0"/>
              </a:spcAft>
              <a:buClr>
                <a:srgbClr val="8DA2CD"/>
              </a:buClr>
              <a:buSzPts val="2000"/>
              <a:buFont typeface="Noto Sans Symbols"/>
              <a:buChar char="▪"/>
            </a:pPr>
            <a:r>
              <a:rPr lang="en-US" sz="2000" b="1" dirty="0">
                <a:latin typeface="Calibri"/>
                <a:ea typeface="Calibri"/>
                <a:cs typeface="Calibri"/>
                <a:sym typeface="Calibri"/>
              </a:rPr>
              <a:t>Third countries associated with the Program: </a:t>
            </a:r>
            <a:r>
              <a:rPr lang="en-US" sz="2000" dirty="0">
                <a:latin typeface="Calibri"/>
                <a:ea typeface="Calibri"/>
                <a:cs typeface="Calibri"/>
                <a:sym typeface="Calibri"/>
              </a:rPr>
              <a:t>Iceland, Liechtenstein, Norway</a:t>
            </a:r>
            <a:r>
              <a:rPr lang="pl-PL" sz="2000" dirty="0">
                <a:latin typeface="Calibri"/>
                <a:ea typeface="Calibri"/>
                <a:cs typeface="Calibri"/>
                <a:sym typeface="Calibri"/>
              </a:rPr>
              <a:t>, Turkey, </a:t>
            </a:r>
            <a:r>
              <a:rPr lang="pl-PL" sz="2000" dirty="0" err="1">
                <a:latin typeface="Calibri"/>
                <a:ea typeface="Calibri"/>
                <a:cs typeface="Calibri"/>
                <a:sym typeface="Calibri"/>
              </a:rPr>
              <a:t>North</a:t>
            </a:r>
            <a:r>
              <a:rPr lang="pl-PL" sz="2000" dirty="0">
                <a:latin typeface="Calibri"/>
                <a:ea typeface="Calibri"/>
                <a:cs typeface="Calibri"/>
                <a:sym typeface="Calibri"/>
              </a:rPr>
              <a:t> Macedonia, Serbia.</a:t>
            </a:r>
          </a:p>
          <a:p>
            <a:pPr marL="342900" lvl="0" indent="-342900" algn="just" rtl="0">
              <a:lnSpc>
                <a:spcPct val="100000"/>
              </a:lnSpc>
              <a:spcBef>
                <a:spcPts val="1000"/>
              </a:spcBef>
              <a:spcAft>
                <a:spcPts val="0"/>
              </a:spcAft>
              <a:buClr>
                <a:srgbClr val="8DA2CD"/>
              </a:buClr>
              <a:buSzPts val="2000"/>
              <a:buFont typeface="Noto Sans Symbols"/>
              <a:buChar char="▪"/>
            </a:pPr>
            <a:r>
              <a:rPr lang="pl-PL" sz="1600" b="1" dirty="0"/>
              <a:t>Region 13 </a:t>
            </a:r>
            <a:r>
              <a:rPr lang="pl-PL" sz="1600" b="1" dirty="0" err="1"/>
              <a:t>countries</a:t>
            </a:r>
            <a:r>
              <a:rPr lang="pl-PL" sz="1600" dirty="0"/>
              <a:t>: </a:t>
            </a:r>
            <a:r>
              <a:rPr lang="pl-PL" sz="1600" dirty="0" err="1"/>
              <a:t>Andorra</a:t>
            </a:r>
            <a:r>
              <a:rPr lang="pl-PL" sz="1600" dirty="0"/>
              <a:t>, Monaco, San Marino, </a:t>
            </a:r>
            <a:r>
              <a:rPr lang="pl-PL" sz="1600" dirty="0" err="1"/>
              <a:t>Vatican</a:t>
            </a:r>
            <a:r>
              <a:rPr lang="pl-PL" sz="1600" dirty="0"/>
              <a:t> City; </a:t>
            </a:r>
            <a:r>
              <a:rPr lang="pl-PL" sz="1600" b="1" dirty="0"/>
              <a:t>Region 14 </a:t>
            </a:r>
            <a:r>
              <a:rPr lang="pl-PL" sz="1600" b="1" dirty="0" err="1"/>
              <a:t>countries</a:t>
            </a:r>
            <a:r>
              <a:rPr lang="pl-PL" sz="1600" dirty="0"/>
              <a:t>: </a:t>
            </a:r>
            <a:r>
              <a:rPr lang="pl-PL" sz="1600" dirty="0" err="1"/>
              <a:t>Switzerland</a:t>
            </a:r>
            <a:r>
              <a:rPr lang="pl-PL" sz="1600" dirty="0"/>
              <a:t>, United </a:t>
            </a:r>
            <a:r>
              <a:rPr lang="pl-PL" sz="1600" dirty="0" err="1"/>
              <a:t>Kingdom</a:t>
            </a:r>
            <a:r>
              <a:rPr lang="pl-PL" sz="1600" dirty="0"/>
              <a:t>, </a:t>
            </a:r>
            <a:r>
              <a:rPr lang="pl-PL" sz="1600" dirty="0" err="1"/>
              <a:t>Faroe</a:t>
            </a:r>
            <a:r>
              <a:rPr lang="pl-PL" sz="1600" dirty="0"/>
              <a:t> </a:t>
            </a:r>
            <a:r>
              <a:rPr lang="pl-PL" sz="1600" dirty="0" err="1"/>
              <a:t>Islands</a:t>
            </a:r>
            <a:r>
              <a:rPr lang="pl-PL" sz="1600" dirty="0"/>
              <a:t>;</a:t>
            </a:r>
          </a:p>
          <a:p>
            <a:pPr marL="342900" lvl="0" indent="-342900" algn="just" rtl="0">
              <a:lnSpc>
                <a:spcPct val="100000"/>
              </a:lnSpc>
              <a:spcBef>
                <a:spcPts val="1000"/>
              </a:spcBef>
              <a:spcAft>
                <a:spcPts val="0"/>
              </a:spcAft>
              <a:buClr>
                <a:srgbClr val="8DA2CD"/>
              </a:buClr>
              <a:buSzPts val="2000"/>
              <a:buFont typeface="Noto Sans Symbols"/>
              <a:buChar char="▪"/>
            </a:pPr>
            <a:r>
              <a:rPr lang="pl-PL" sz="1600" b="1" dirty="0"/>
              <a:t>Third </a:t>
            </a:r>
            <a:r>
              <a:rPr lang="pl-PL" sz="1600" b="1" dirty="0" err="1"/>
              <a:t>countries</a:t>
            </a:r>
            <a:r>
              <a:rPr lang="pl-PL" sz="1600" b="1" dirty="0"/>
              <a:t> not </a:t>
            </a:r>
            <a:r>
              <a:rPr lang="pl-PL" sz="1600" b="1" dirty="0" err="1"/>
              <a:t>associated</a:t>
            </a:r>
            <a:r>
              <a:rPr lang="pl-PL" sz="1600" b="1" dirty="0"/>
              <a:t> with the Program </a:t>
            </a:r>
            <a:r>
              <a:rPr lang="pl-PL" sz="1600" dirty="0"/>
              <a:t>(</a:t>
            </a:r>
            <a:r>
              <a:rPr lang="pl-PL" sz="1600" dirty="0" err="1"/>
              <a:t>e.g</a:t>
            </a:r>
            <a:r>
              <a:rPr lang="pl-PL" sz="1600" dirty="0"/>
              <a:t>., </a:t>
            </a:r>
            <a:r>
              <a:rPr lang="pl-PL" sz="1600" dirty="0" err="1"/>
              <a:t>Kosovo</a:t>
            </a:r>
            <a:r>
              <a:rPr lang="pl-PL" sz="1600" dirty="0"/>
              <a:t>, </a:t>
            </a:r>
            <a:r>
              <a:rPr lang="pl-PL" sz="1600" dirty="0" err="1"/>
              <a:t>Bosnia</a:t>
            </a:r>
            <a:r>
              <a:rPr lang="pl-PL" sz="1600" dirty="0"/>
              <a:t> and </a:t>
            </a:r>
            <a:r>
              <a:rPr lang="pl-PL" sz="1600" dirty="0" err="1"/>
              <a:t>Herzegovina</a:t>
            </a:r>
            <a:r>
              <a:rPr lang="pl-PL" sz="1600" dirty="0"/>
              <a:t>, Albania).</a:t>
            </a:r>
            <a:endParaRPr lang="pl-PL" sz="1600" dirty="0">
              <a:latin typeface="Calibri"/>
              <a:ea typeface="Calibri"/>
              <a:cs typeface="Calibri"/>
              <a:sym typeface="Calibri"/>
            </a:endParaRPr>
          </a:p>
        </p:txBody>
      </p:sp>
      <p:pic>
        <p:nvPicPr>
          <p:cNvPr id="91" name="Google Shape;91;p2"/>
          <p:cNvPicPr preferRelativeResize="0"/>
          <p:nvPr/>
        </p:nvPicPr>
        <p:blipFill rotWithShape="1">
          <a:blip r:embed="rId3">
            <a:alphaModFix/>
          </a:blip>
          <a:srcRect/>
          <a:stretch/>
        </p:blipFill>
        <p:spPr>
          <a:xfrm>
            <a:off x="225552" y="593687"/>
            <a:ext cx="2785017" cy="4402657"/>
          </a:xfrm>
          <a:prstGeom prst="rect">
            <a:avLst/>
          </a:prstGeom>
          <a:noFill/>
          <a:ln>
            <a:noFill/>
          </a:ln>
          <a:effectLst>
            <a:outerShdw blurRad="190500" algn="tl" rotWithShape="0">
              <a:srgbClr val="000000">
                <a:alpha val="69411"/>
              </a:srgbClr>
            </a:outerShdw>
          </a:effectLst>
        </p:spPr>
      </p:pic>
      <p:pic>
        <p:nvPicPr>
          <p:cNvPr id="2050" name="Picture 2" descr="https://ci3.googleusercontent.com/mail-sig/AIorK4w5zfA6nSi5BD-pCM5XXme7JQf64gsqA_L7gOmsYoXFYHMqNHvY1_GU9gLgUDOLa8IoIdpCEdZj1FEi">
            <a:extLst>
              <a:ext uri="{FF2B5EF4-FFF2-40B4-BE49-F238E27FC236}">
                <a16:creationId xmlns:a16="http://schemas.microsoft.com/office/drawing/2014/main" id="{EFDA7D5A-E4B8-4296-B044-927C154D1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5293" y="5878864"/>
            <a:ext cx="2134441" cy="466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1ef98341c67_2_0"/>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458" name="Google Shape;458;g1ef98341c67_2_0"/>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459" name="Google Shape;459;g1ef98341c67_2_0"/>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460" name="Google Shape;460;g1ef98341c67_2_0"/>
          <p:cNvSpPr/>
          <p:nvPr/>
        </p:nvSpPr>
        <p:spPr>
          <a:xfrm>
            <a:off x="2855926" y="107444"/>
            <a:ext cx="8544000" cy="58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Font typeface="Arial"/>
              <a:buNone/>
            </a:pPr>
            <a:r>
              <a:rPr lang="pl-PL" sz="3500" b="1" dirty="0">
                <a:solidFill>
                  <a:schemeClr val="accent1"/>
                </a:solidFill>
                <a:latin typeface="Calibri" panose="020F0502020204030204" pitchFamily="34" charset="0"/>
                <a:ea typeface="Audiowide"/>
                <a:cs typeface="Calibri" panose="020F0502020204030204" pitchFamily="34" charset="0"/>
                <a:sym typeface="Audiowide"/>
              </a:rPr>
              <a:t>STUDENT EXCHANGE PROGRAMME</a:t>
            </a:r>
            <a:endParaRPr sz="3500" b="1" dirty="0">
              <a:solidFill>
                <a:schemeClr val="accent1"/>
              </a:solidFill>
              <a:latin typeface="Calibri" panose="020F0502020204030204" pitchFamily="34" charset="0"/>
              <a:ea typeface="Audiowide"/>
              <a:cs typeface="Calibri" panose="020F0502020204030204" pitchFamily="34" charset="0"/>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p:txBody>
      </p:sp>
      <p:sp>
        <p:nvSpPr>
          <p:cNvPr id="461" name="Google Shape;461;g1ef98341c67_2_0"/>
          <p:cNvSpPr txBox="1">
            <a:spLocks noGrp="1"/>
          </p:cNvSpPr>
          <p:nvPr>
            <p:ph type="body" idx="1"/>
          </p:nvPr>
        </p:nvSpPr>
        <p:spPr>
          <a:xfrm>
            <a:off x="2771775" y="1143000"/>
            <a:ext cx="8915400" cy="5099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00"/>
              </a:spcBef>
              <a:spcAft>
                <a:spcPts val="0"/>
              </a:spcAft>
              <a:buNone/>
            </a:pPr>
            <a:r>
              <a:rPr lang="pl-PL" sz="1800" dirty="0">
                <a:latin typeface="Calibri"/>
                <a:ea typeface="Calibri"/>
                <a:cs typeface="Calibri"/>
                <a:sym typeface="Calibri"/>
              </a:rPr>
              <a:t>The </a:t>
            </a:r>
            <a:r>
              <a:rPr lang="pl-PL" sz="1800" b="1" dirty="0">
                <a:latin typeface="Calibri"/>
                <a:ea typeface="Calibri"/>
                <a:cs typeface="Calibri"/>
                <a:sym typeface="Calibri"/>
              </a:rPr>
              <a:t>Student Exchange program</a:t>
            </a:r>
            <a:r>
              <a:rPr lang="pl-PL" sz="1800" dirty="0">
                <a:latin typeface="Calibri"/>
                <a:ea typeface="Calibri"/>
                <a:cs typeface="Calibri"/>
                <a:sym typeface="Calibri"/>
              </a:rPr>
              <a:t> </a:t>
            </a:r>
            <a:r>
              <a:rPr lang="pl-PL" sz="1600" dirty="0" err="1">
                <a:latin typeface="Calibri"/>
                <a:ea typeface="Calibri"/>
                <a:cs typeface="Calibri"/>
                <a:sym typeface="Calibri"/>
              </a:rPr>
              <a:t>offers</a:t>
            </a:r>
            <a:r>
              <a:rPr lang="pl-PL" sz="1600" dirty="0">
                <a:latin typeface="Calibri"/>
                <a:ea typeface="Calibri"/>
                <a:cs typeface="Calibri"/>
                <a:sym typeface="Calibri"/>
              </a:rPr>
              <a:t> </a:t>
            </a:r>
            <a:r>
              <a:rPr lang="pl-PL" sz="1600" dirty="0" err="1">
                <a:latin typeface="Calibri"/>
                <a:ea typeface="Calibri"/>
                <a:cs typeface="Calibri"/>
                <a:sym typeface="Calibri"/>
              </a:rPr>
              <a:t>students</a:t>
            </a:r>
            <a:r>
              <a:rPr lang="pl-PL" sz="1600" dirty="0">
                <a:latin typeface="Calibri"/>
                <a:ea typeface="Calibri"/>
                <a:cs typeface="Calibri"/>
                <a:sym typeface="Calibri"/>
              </a:rPr>
              <a:t> the </a:t>
            </a:r>
            <a:r>
              <a:rPr lang="pl-PL" sz="1600" dirty="0" err="1">
                <a:latin typeface="Calibri"/>
                <a:ea typeface="Calibri"/>
                <a:cs typeface="Calibri"/>
                <a:sym typeface="Calibri"/>
              </a:rPr>
              <a:t>opportunity</a:t>
            </a:r>
            <a:r>
              <a:rPr lang="pl-PL" sz="1600" dirty="0">
                <a:latin typeface="Calibri"/>
                <a:ea typeface="Calibri"/>
                <a:cs typeface="Calibri"/>
                <a:sym typeface="Calibri"/>
              </a:rPr>
              <a:t> to </a:t>
            </a:r>
            <a:r>
              <a:rPr lang="pl-PL" sz="1600" dirty="0" err="1">
                <a:latin typeface="Calibri"/>
                <a:ea typeface="Calibri"/>
                <a:cs typeface="Calibri"/>
                <a:sym typeface="Calibri"/>
              </a:rPr>
              <a:t>study</a:t>
            </a:r>
            <a:r>
              <a:rPr lang="pl-PL" sz="1600" dirty="0">
                <a:latin typeface="Calibri"/>
                <a:ea typeface="Calibri"/>
                <a:cs typeface="Calibri"/>
                <a:sym typeface="Calibri"/>
              </a:rPr>
              <a:t> for </a:t>
            </a:r>
            <a:r>
              <a:rPr lang="pl-PL" sz="1600" b="1" dirty="0">
                <a:latin typeface="Calibri"/>
                <a:ea typeface="Calibri"/>
                <a:cs typeface="Calibri"/>
                <a:sym typeface="Calibri"/>
              </a:rPr>
              <a:t>one</a:t>
            </a:r>
            <a:r>
              <a:rPr lang="pl-PL" sz="1600" dirty="0">
                <a:latin typeface="Calibri"/>
                <a:ea typeface="Calibri"/>
                <a:cs typeface="Calibri"/>
                <a:sym typeface="Calibri"/>
              </a:rPr>
              <a:t> </a:t>
            </a:r>
            <a:r>
              <a:rPr lang="pl-PL" sz="1600" dirty="0" err="1">
                <a:latin typeface="Calibri"/>
                <a:ea typeface="Calibri"/>
                <a:cs typeface="Calibri"/>
                <a:sym typeface="Calibri"/>
              </a:rPr>
              <a:t>or</a:t>
            </a:r>
            <a:r>
              <a:rPr lang="pl-PL" sz="1600" dirty="0">
                <a:latin typeface="Calibri"/>
                <a:ea typeface="Calibri"/>
                <a:cs typeface="Calibri"/>
                <a:sym typeface="Calibri"/>
              </a:rPr>
              <a:t> </a:t>
            </a:r>
            <a:r>
              <a:rPr lang="pl-PL" sz="1600" b="1" dirty="0" err="1">
                <a:latin typeface="Calibri"/>
                <a:ea typeface="Calibri"/>
                <a:cs typeface="Calibri"/>
                <a:sym typeface="Calibri"/>
              </a:rPr>
              <a:t>two</a:t>
            </a:r>
            <a:r>
              <a:rPr lang="pl-PL" sz="1600" dirty="0">
                <a:latin typeface="Calibri"/>
                <a:ea typeface="Calibri"/>
                <a:cs typeface="Calibri"/>
                <a:sym typeface="Calibri"/>
              </a:rPr>
              <a:t> </a:t>
            </a:r>
            <a:r>
              <a:rPr lang="pl-PL" sz="1600" dirty="0" err="1">
                <a:latin typeface="Calibri"/>
                <a:ea typeface="Calibri"/>
                <a:cs typeface="Calibri"/>
                <a:sym typeface="Calibri"/>
              </a:rPr>
              <a:t>semesters</a:t>
            </a:r>
            <a:r>
              <a:rPr lang="pl-PL" sz="1600" dirty="0">
                <a:latin typeface="Calibri"/>
                <a:ea typeface="Calibri"/>
                <a:cs typeface="Calibri"/>
                <a:sym typeface="Calibri"/>
              </a:rPr>
              <a:t> to one of the partner </a:t>
            </a:r>
            <a:r>
              <a:rPr lang="pl-PL" sz="1600" dirty="0" err="1">
                <a:latin typeface="Calibri"/>
                <a:ea typeface="Calibri"/>
                <a:cs typeface="Calibri"/>
                <a:sym typeface="Calibri"/>
              </a:rPr>
              <a:t>universities</a:t>
            </a:r>
            <a:r>
              <a:rPr lang="pl-PL" sz="1600" dirty="0">
                <a:latin typeface="Calibri"/>
                <a:ea typeface="Calibri"/>
                <a:cs typeface="Calibri"/>
                <a:sym typeface="Calibri"/>
              </a:rPr>
              <a:t> with </a:t>
            </a:r>
            <a:r>
              <a:rPr lang="pl-PL" sz="1600" dirty="0" err="1">
                <a:latin typeface="Calibri"/>
                <a:ea typeface="Calibri"/>
                <a:cs typeface="Calibri"/>
                <a:sym typeface="Calibri"/>
              </a:rPr>
              <a:t>which</a:t>
            </a:r>
            <a:r>
              <a:rPr lang="pl-PL" sz="1600" dirty="0">
                <a:latin typeface="Calibri"/>
                <a:ea typeface="Calibri"/>
                <a:cs typeface="Calibri"/>
                <a:sym typeface="Calibri"/>
              </a:rPr>
              <a:t> the </a:t>
            </a:r>
            <a:r>
              <a:rPr lang="pl-PL" sz="1600" dirty="0" err="1">
                <a:latin typeface="Calibri"/>
                <a:ea typeface="Calibri"/>
                <a:cs typeface="Calibri"/>
                <a:sym typeface="Calibri"/>
              </a:rPr>
              <a:t>university</a:t>
            </a:r>
            <a:r>
              <a:rPr lang="pl-PL" sz="1600" dirty="0">
                <a:latin typeface="Calibri"/>
                <a:ea typeface="Calibri"/>
                <a:cs typeface="Calibri"/>
                <a:sym typeface="Calibri"/>
              </a:rPr>
              <a:t> </a:t>
            </a:r>
            <a:r>
              <a:rPr lang="pl-PL" sz="1600" dirty="0" err="1">
                <a:latin typeface="Calibri"/>
                <a:ea typeface="Calibri"/>
                <a:cs typeface="Calibri"/>
                <a:sym typeface="Calibri"/>
              </a:rPr>
              <a:t>has</a:t>
            </a:r>
            <a:r>
              <a:rPr lang="pl-PL" sz="1600" dirty="0">
                <a:latin typeface="Calibri"/>
                <a:ea typeface="Calibri"/>
                <a:cs typeface="Calibri"/>
                <a:sym typeface="Calibri"/>
              </a:rPr>
              <a:t> </a:t>
            </a:r>
            <a:r>
              <a:rPr lang="pl-PL" sz="1600" dirty="0" err="1">
                <a:latin typeface="Calibri"/>
                <a:ea typeface="Calibri"/>
                <a:cs typeface="Calibri"/>
                <a:sym typeface="Calibri"/>
              </a:rPr>
              <a:t>signed</a:t>
            </a:r>
            <a:r>
              <a:rPr lang="pl-PL" sz="1600" dirty="0">
                <a:latin typeface="Calibri"/>
                <a:ea typeface="Calibri"/>
                <a:cs typeface="Calibri"/>
                <a:sym typeface="Calibri"/>
              </a:rPr>
              <a:t> a student exchange </a:t>
            </a:r>
            <a:r>
              <a:rPr lang="pl-PL" sz="1600" dirty="0" err="1">
                <a:latin typeface="Calibri"/>
                <a:ea typeface="Calibri"/>
                <a:cs typeface="Calibri"/>
                <a:sym typeface="Calibri"/>
              </a:rPr>
              <a:t>agreement</a:t>
            </a:r>
            <a:r>
              <a:rPr lang="pl-PL" sz="1600" dirty="0">
                <a:latin typeface="Calibri"/>
                <a:ea typeface="Calibri"/>
                <a:cs typeface="Calibri"/>
                <a:sym typeface="Calibri"/>
              </a:rPr>
              <a:t> (</a:t>
            </a:r>
            <a:r>
              <a:rPr lang="pl-PL" sz="1600" dirty="0" err="1">
                <a:latin typeface="Calibri"/>
                <a:ea typeface="Calibri"/>
                <a:cs typeface="Calibri"/>
                <a:sym typeface="Calibri"/>
              </a:rPr>
              <a:t>agreement</a:t>
            </a:r>
            <a:r>
              <a:rPr lang="pl-PL" sz="1600" dirty="0">
                <a:latin typeface="Calibri"/>
                <a:ea typeface="Calibri"/>
                <a:cs typeface="Calibri"/>
                <a:sym typeface="Calibri"/>
              </a:rPr>
              <a:t> </a:t>
            </a:r>
            <a:r>
              <a:rPr lang="pl-PL" sz="1600" dirty="0" err="1">
                <a:latin typeface="Calibri"/>
                <a:ea typeface="Calibri"/>
                <a:cs typeface="Calibri"/>
                <a:sym typeface="Calibri"/>
              </a:rPr>
              <a:t>other</a:t>
            </a:r>
            <a:r>
              <a:rPr lang="pl-PL" sz="1600" dirty="0">
                <a:latin typeface="Calibri"/>
                <a:ea typeface="Calibri"/>
                <a:cs typeface="Calibri"/>
                <a:sym typeface="Calibri"/>
              </a:rPr>
              <a:t> </a:t>
            </a:r>
            <a:r>
              <a:rPr lang="pl-PL" sz="1600" dirty="0" err="1">
                <a:latin typeface="Calibri"/>
                <a:ea typeface="Calibri"/>
                <a:cs typeface="Calibri"/>
                <a:sym typeface="Calibri"/>
              </a:rPr>
              <a:t>than</a:t>
            </a:r>
            <a:r>
              <a:rPr lang="pl-PL" sz="1600" dirty="0">
                <a:latin typeface="Calibri"/>
                <a:ea typeface="Calibri"/>
                <a:cs typeface="Calibri"/>
                <a:sym typeface="Calibri"/>
              </a:rPr>
              <a:t> Erasmus+). </a:t>
            </a:r>
            <a:r>
              <a:rPr lang="pl-PL" sz="1600" dirty="0" err="1">
                <a:latin typeface="Calibri"/>
                <a:ea typeface="Calibri"/>
                <a:cs typeface="Calibri"/>
                <a:sym typeface="Calibri"/>
              </a:rPr>
              <a:t>Students</a:t>
            </a:r>
            <a:r>
              <a:rPr lang="pl-PL" sz="1600" dirty="0">
                <a:latin typeface="Calibri"/>
                <a:ea typeface="Calibri"/>
                <a:cs typeface="Calibri"/>
                <a:sym typeface="Calibri"/>
              </a:rPr>
              <a:t> </a:t>
            </a:r>
            <a:r>
              <a:rPr lang="pl-PL" sz="1600" dirty="0" err="1">
                <a:latin typeface="Calibri"/>
                <a:ea typeface="Calibri"/>
                <a:cs typeface="Calibri"/>
                <a:sym typeface="Calibri"/>
              </a:rPr>
              <a:t>cover</a:t>
            </a:r>
            <a:r>
              <a:rPr lang="pl-PL" sz="1600" dirty="0">
                <a:latin typeface="Calibri"/>
                <a:ea typeface="Calibri"/>
                <a:cs typeface="Calibri"/>
                <a:sym typeface="Calibri"/>
              </a:rPr>
              <a:t> </a:t>
            </a:r>
            <a:r>
              <a:rPr lang="pl-PL" sz="1600" dirty="0" err="1">
                <a:latin typeface="Calibri"/>
                <a:ea typeface="Calibri"/>
                <a:cs typeface="Calibri"/>
                <a:sym typeface="Calibri"/>
              </a:rPr>
              <a:t>all</a:t>
            </a:r>
            <a:r>
              <a:rPr lang="pl-PL" sz="1600" dirty="0">
                <a:latin typeface="Calibri"/>
                <a:ea typeface="Calibri"/>
                <a:cs typeface="Calibri"/>
                <a:sym typeface="Calibri"/>
              </a:rPr>
              <a:t> </a:t>
            </a:r>
            <a:r>
              <a:rPr lang="pl-PL" sz="1600" dirty="0" err="1">
                <a:latin typeface="Calibri"/>
                <a:ea typeface="Calibri"/>
                <a:cs typeface="Calibri"/>
                <a:sym typeface="Calibri"/>
              </a:rPr>
              <a:t>costs</a:t>
            </a:r>
            <a:r>
              <a:rPr lang="pl-PL" sz="1600" dirty="0">
                <a:latin typeface="Calibri"/>
                <a:ea typeface="Calibri"/>
                <a:cs typeface="Calibri"/>
                <a:sym typeface="Calibri"/>
              </a:rPr>
              <a:t> </a:t>
            </a:r>
            <a:r>
              <a:rPr lang="pl-PL" sz="1600" dirty="0" err="1">
                <a:latin typeface="Calibri"/>
                <a:ea typeface="Calibri"/>
                <a:cs typeface="Calibri"/>
                <a:sym typeface="Calibri"/>
              </a:rPr>
              <a:t>related</a:t>
            </a:r>
            <a:r>
              <a:rPr lang="pl-PL" sz="1600" dirty="0">
                <a:latin typeface="Calibri"/>
                <a:ea typeface="Calibri"/>
                <a:cs typeface="Calibri"/>
                <a:sym typeface="Calibri"/>
              </a:rPr>
              <a:t> to </a:t>
            </a:r>
            <a:r>
              <a:rPr lang="pl-PL" sz="1600" dirty="0" err="1">
                <a:latin typeface="Calibri"/>
                <a:ea typeface="Calibri"/>
                <a:cs typeface="Calibri"/>
                <a:sym typeface="Calibri"/>
              </a:rPr>
              <a:t>travel</a:t>
            </a:r>
            <a:r>
              <a:rPr lang="pl-PL" sz="1600" dirty="0">
                <a:latin typeface="Calibri"/>
                <a:ea typeface="Calibri"/>
                <a:cs typeface="Calibri"/>
                <a:sym typeface="Calibri"/>
              </a:rPr>
              <a:t> and </a:t>
            </a:r>
            <a:r>
              <a:rPr lang="pl-PL" sz="1600" dirty="0" err="1">
                <a:latin typeface="Calibri"/>
                <a:ea typeface="Calibri"/>
                <a:cs typeface="Calibri"/>
                <a:sym typeface="Calibri"/>
              </a:rPr>
              <a:t>stay</a:t>
            </a:r>
            <a:r>
              <a:rPr lang="pl-PL" sz="1600" dirty="0">
                <a:latin typeface="Calibri"/>
                <a:ea typeface="Calibri"/>
                <a:cs typeface="Calibri"/>
                <a:sym typeface="Calibri"/>
              </a:rPr>
              <a:t> </a:t>
            </a:r>
            <a:r>
              <a:rPr lang="pl-PL" sz="1600" dirty="0" err="1">
                <a:latin typeface="Calibri"/>
                <a:ea typeface="Calibri"/>
                <a:cs typeface="Calibri"/>
                <a:sym typeface="Calibri"/>
              </a:rPr>
              <a:t>at</a:t>
            </a:r>
            <a:r>
              <a:rPr lang="pl-PL" sz="1600" dirty="0">
                <a:latin typeface="Calibri"/>
                <a:ea typeface="Calibri"/>
                <a:cs typeface="Calibri"/>
                <a:sym typeface="Calibri"/>
              </a:rPr>
              <a:t> the host </a:t>
            </a:r>
            <a:r>
              <a:rPr lang="pl-PL" sz="1600" dirty="0" err="1">
                <a:latin typeface="Calibri"/>
                <a:ea typeface="Calibri"/>
                <a:cs typeface="Calibri"/>
                <a:sym typeface="Calibri"/>
              </a:rPr>
              <a:t>university</a:t>
            </a:r>
            <a:r>
              <a:rPr lang="pl-PL" sz="1600" dirty="0">
                <a:latin typeface="Calibri"/>
                <a:ea typeface="Calibri"/>
                <a:cs typeface="Calibri"/>
                <a:sym typeface="Calibri"/>
              </a:rPr>
              <a:t> on </a:t>
            </a:r>
            <a:r>
              <a:rPr lang="pl-PL" sz="1600" dirty="0" err="1">
                <a:latin typeface="Calibri"/>
                <a:ea typeface="Calibri"/>
                <a:cs typeface="Calibri"/>
                <a:sym typeface="Calibri"/>
              </a:rPr>
              <a:t>their</a:t>
            </a:r>
            <a:r>
              <a:rPr lang="pl-PL" sz="1600" dirty="0">
                <a:latin typeface="Calibri"/>
                <a:ea typeface="Calibri"/>
                <a:cs typeface="Calibri"/>
                <a:sym typeface="Calibri"/>
              </a:rPr>
              <a:t> </a:t>
            </a:r>
            <a:r>
              <a:rPr lang="pl-PL" sz="1600" dirty="0" err="1">
                <a:latin typeface="Calibri"/>
                <a:ea typeface="Calibri"/>
                <a:cs typeface="Calibri"/>
                <a:sym typeface="Calibri"/>
              </a:rPr>
              <a:t>own</a:t>
            </a:r>
            <a:r>
              <a:rPr lang="pl-PL" sz="1600" dirty="0">
                <a:latin typeface="Calibri"/>
                <a:ea typeface="Calibri"/>
                <a:cs typeface="Calibri"/>
                <a:sym typeface="Calibri"/>
              </a:rPr>
              <a:t>, </a:t>
            </a:r>
            <a:r>
              <a:rPr lang="pl-PL" sz="1600" dirty="0" err="1">
                <a:latin typeface="Calibri"/>
                <a:ea typeface="Calibri"/>
                <a:cs typeface="Calibri"/>
                <a:sym typeface="Calibri"/>
              </a:rPr>
              <a:t>unless</a:t>
            </a:r>
            <a:r>
              <a:rPr lang="pl-PL" sz="1600" dirty="0">
                <a:latin typeface="Calibri"/>
                <a:ea typeface="Calibri"/>
                <a:cs typeface="Calibri"/>
                <a:sym typeface="Calibri"/>
              </a:rPr>
              <a:t> </a:t>
            </a:r>
            <a:r>
              <a:rPr lang="pl-PL" sz="1600" dirty="0" err="1">
                <a:latin typeface="Calibri"/>
                <a:ea typeface="Calibri"/>
                <a:cs typeface="Calibri"/>
                <a:sym typeface="Calibri"/>
              </a:rPr>
              <a:t>some</a:t>
            </a:r>
            <a:r>
              <a:rPr lang="pl-PL" sz="1600" dirty="0">
                <a:latin typeface="Calibri"/>
                <a:ea typeface="Calibri"/>
                <a:cs typeface="Calibri"/>
                <a:sym typeface="Calibri"/>
              </a:rPr>
              <a:t> </a:t>
            </a:r>
            <a:r>
              <a:rPr lang="pl-PL" sz="1600" dirty="0" err="1">
                <a:latin typeface="Calibri"/>
                <a:ea typeface="Calibri"/>
                <a:cs typeface="Calibri"/>
                <a:sym typeface="Calibri"/>
              </a:rPr>
              <a:t>scholarship</a:t>
            </a:r>
            <a:r>
              <a:rPr lang="pl-PL" sz="1600" dirty="0">
                <a:latin typeface="Calibri"/>
                <a:ea typeface="Calibri"/>
                <a:cs typeface="Calibri"/>
                <a:sym typeface="Calibri"/>
              </a:rPr>
              <a:t> </a:t>
            </a:r>
            <a:r>
              <a:rPr lang="pl-PL" sz="1600" dirty="0" err="1">
                <a:latin typeface="Calibri"/>
                <a:ea typeface="Calibri"/>
                <a:cs typeface="Calibri"/>
                <a:sym typeface="Calibri"/>
              </a:rPr>
              <a:t>has</a:t>
            </a:r>
            <a:r>
              <a:rPr lang="pl-PL" sz="1600" dirty="0">
                <a:latin typeface="Calibri"/>
                <a:ea typeface="Calibri"/>
                <a:cs typeface="Calibri"/>
                <a:sym typeface="Calibri"/>
              </a:rPr>
              <a:t> </a:t>
            </a:r>
            <a:r>
              <a:rPr lang="pl-PL" sz="1600" dirty="0" err="1">
                <a:latin typeface="Calibri"/>
                <a:ea typeface="Calibri"/>
                <a:cs typeface="Calibri"/>
                <a:sym typeface="Calibri"/>
              </a:rPr>
              <a:t>been</a:t>
            </a:r>
            <a:r>
              <a:rPr lang="pl-PL" sz="1600" dirty="0">
                <a:latin typeface="Calibri"/>
                <a:ea typeface="Calibri"/>
                <a:cs typeface="Calibri"/>
                <a:sym typeface="Calibri"/>
              </a:rPr>
              <a:t> </a:t>
            </a:r>
            <a:r>
              <a:rPr lang="pl-PL" sz="1600" dirty="0" err="1">
                <a:latin typeface="Calibri"/>
                <a:ea typeface="Calibri"/>
                <a:cs typeface="Calibri"/>
                <a:sym typeface="Calibri"/>
              </a:rPr>
              <a:t>granted</a:t>
            </a:r>
            <a:r>
              <a:rPr lang="pl-PL" sz="1600" dirty="0">
                <a:latin typeface="Calibri"/>
                <a:ea typeface="Calibri"/>
                <a:cs typeface="Calibri"/>
                <a:sym typeface="Calibri"/>
              </a:rPr>
              <a:t> from </a:t>
            </a:r>
            <a:r>
              <a:rPr lang="pl-PL" sz="1600" dirty="0" err="1">
                <a:latin typeface="Calibri"/>
                <a:ea typeface="Calibri"/>
                <a:cs typeface="Calibri"/>
                <a:sym typeface="Calibri"/>
              </a:rPr>
              <a:t>home</a:t>
            </a:r>
            <a:r>
              <a:rPr lang="pl-PL" sz="1600" dirty="0">
                <a:latin typeface="Calibri"/>
                <a:ea typeface="Calibri"/>
                <a:cs typeface="Calibri"/>
                <a:sym typeface="Calibri"/>
              </a:rPr>
              <a:t> </a:t>
            </a:r>
            <a:r>
              <a:rPr lang="pl-PL" sz="1600" dirty="0" err="1">
                <a:latin typeface="Calibri"/>
                <a:ea typeface="Calibri"/>
                <a:cs typeface="Calibri"/>
                <a:sym typeface="Calibri"/>
              </a:rPr>
              <a:t>university</a:t>
            </a:r>
            <a:r>
              <a:rPr lang="pl-PL" sz="1600" dirty="0">
                <a:latin typeface="Calibri"/>
                <a:ea typeface="Calibri"/>
                <a:cs typeface="Calibri"/>
                <a:sym typeface="Calibri"/>
              </a:rPr>
              <a:t>.</a:t>
            </a:r>
            <a:endParaRPr sz="1600" dirty="0">
              <a:latin typeface="Calibri"/>
              <a:ea typeface="Calibri"/>
              <a:cs typeface="Calibri"/>
              <a:sym typeface="Calibri"/>
            </a:endParaRPr>
          </a:p>
          <a:p>
            <a:pPr marL="0" lvl="0" indent="0" algn="l" rtl="0">
              <a:lnSpc>
                <a:spcPct val="150000"/>
              </a:lnSpc>
              <a:spcBef>
                <a:spcPts val="0"/>
              </a:spcBef>
              <a:spcAft>
                <a:spcPts val="0"/>
              </a:spcAft>
              <a:buNone/>
            </a:pPr>
            <a:r>
              <a:rPr lang="pl-PL" sz="1600" b="1" dirty="0" err="1">
                <a:solidFill>
                  <a:schemeClr val="accent4"/>
                </a:solidFill>
                <a:latin typeface="Calibri"/>
                <a:ea typeface="Calibri"/>
                <a:cs typeface="Calibri"/>
                <a:sym typeface="Calibri"/>
              </a:rPr>
              <a:t>Where</a:t>
            </a:r>
            <a:r>
              <a:rPr lang="pl-PL" sz="1600" b="1" dirty="0">
                <a:solidFill>
                  <a:schemeClr val="accent4"/>
                </a:solidFill>
                <a:latin typeface="Calibri"/>
                <a:ea typeface="Calibri"/>
                <a:cs typeface="Calibri"/>
                <a:sym typeface="Calibri"/>
              </a:rPr>
              <a:t> </a:t>
            </a:r>
            <a:r>
              <a:rPr lang="pl-PL" sz="1600" b="1" dirty="0" err="1">
                <a:solidFill>
                  <a:schemeClr val="accent4"/>
                </a:solidFill>
                <a:latin typeface="Calibri"/>
                <a:ea typeface="Calibri"/>
                <a:cs typeface="Calibri"/>
                <a:sym typeface="Calibri"/>
              </a:rPr>
              <a:t>can</a:t>
            </a:r>
            <a:r>
              <a:rPr lang="pl-PL" sz="1600" b="1" dirty="0">
                <a:solidFill>
                  <a:schemeClr val="accent4"/>
                </a:solidFill>
                <a:latin typeface="Calibri"/>
                <a:ea typeface="Calibri"/>
                <a:cs typeface="Calibri"/>
                <a:sym typeface="Calibri"/>
              </a:rPr>
              <a:t> </a:t>
            </a:r>
            <a:r>
              <a:rPr lang="pl-PL" sz="1600" b="1" dirty="0" err="1">
                <a:solidFill>
                  <a:schemeClr val="accent4"/>
                </a:solidFill>
                <a:latin typeface="Calibri"/>
                <a:ea typeface="Calibri"/>
                <a:cs typeface="Calibri"/>
                <a:sym typeface="Calibri"/>
              </a:rPr>
              <a:t>you</a:t>
            </a:r>
            <a:r>
              <a:rPr lang="pl-PL" sz="1600" b="1" dirty="0">
                <a:solidFill>
                  <a:schemeClr val="accent4"/>
                </a:solidFill>
                <a:latin typeface="Calibri"/>
                <a:ea typeface="Calibri"/>
                <a:cs typeface="Calibri"/>
                <a:sym typeface="Calibri"/>
              </a:rPr>
              <a:t> go?</a:t>
            </a:r>
            <a:r>
              <a:rPr lang="pl-PL" sz="1600" b="1" dirty="0">
                <a:latin typeface="Calibri"/>
                <a:ea typeface="Calibri"/>
                <a:cs typeface="Calibri"/>
                <a:sym typeface="Calibri"/>
              </a:rPr>
              <a:t> </a:t>
            </a:r>
            <a:endParaRPr sz="1600" b="1" dirty="0">
              <a:latin typeface="Calibri"/>
              <a:ea typeface="Calibri"/>
              <a:cs typeface="Calibri"/>
              <a:sym typeface="Calibri"/>
            </a:endParaRPr>
          </a:p>
          <a:p>
            <a:pPr marL="0" lvl="0" indent="0" algn="l" rtl="0">
              <a:lnSpc>
                <a:spcPct val="150000"/>
              </a:lnSpc>
              <a:spcBef>
                <a:spcPts val="0"/>
              </a:spcBef>
              <a:spcAft>
                <a:spcPts val="0"/>
              </a:spcAft>
              <a:buNone/>
            </a:pPr>
            <a:r>
              <a:rPr lang="pl-PL" sz="1600" b="1" dirty="0" err="1">
                <a:latin typeface="Calibri"/>
                <a:ea typeface="Calibri"/>
                <a:cs typeface="Calibri"/>
                <a:sym typeface="Calibri"/>
              </a:rPr>
              <a:t>Brazil</a:t>
            </a:r>
            <a:r>
              <a:rPr lang="pl-PL" sz="1600" b="1" dirty="0">
                <a:latin typeface="Calibri"/>
                <a:ea typeface="Calibri"/>
                <a:cs typeface="Calibri"/>
                <a:sym typeface="Calibri"/>
              </a:rPr>
              <a:t>, China, </a:t>
            </a:r>
            <a:r>
              <a:rPr lang="pl-PL" sz="1600" b="1" dirty="0" err="1">
                <a:latin typeface="Calibri"/>
                <a:ea typeface="Calibri"/>
                <a:cs typeface="Calibri"/>
                <a:sym typeface="Calibri"/>
              </a:rPr>
              <a:t>India</a:t>
            </a:r>
            <a:r>
              <a:rPr lang="pl-PL" sz="1600" b="1" dirty="0">
                <a:latin typeface="Calibri"/>
                <a:ea typeface="Calibri"/>
                <a:cs typeface="Calibri"/>
                <a:sym typeface="Calibri"/>
              </a:rPr>
              <a:t>, </a:t>
            </a:r>
            <a:r>
              <a:rPr lang="pl-PL" sz="1600" b="1" dirty="0" err="1">
                <a:latin typeface="Calibri"/>
                <a:ea typeface="Calibri"/>
                <a:cs typeface="Calibri"/>
                <a:sym typeface="Calibri"/>
              </a:rPr>
              <a:t>Indonesia</a:t>
            </a:r>
            <a:r>
              <a:rPr lang="pl-PL" sz="1600" b="1" dirty="0">
                <a:latin typeface="Calibri"/>
                <a:ea typeface="Calibri"/>
                <a:cs typeface="Calibri"/>
                <a:sym typeface="Calibri"/>
              </a:rPr>
              <a:t>, </a:t>
            </a:r>
            <a:r>
              <a:rPr lang="pl-PL" sz="1600" b="1" dirty="0" err="1">
                <a:latin typeface="Calibri"/>
                <a:ea typeface="Calibri"/>
                <a:cs typeface="Calibri"/>
                <a:sym typeface="Calibri"/>
              </a:rPr>
              <a:t>Israel</a:t>
            </a:r>
            <a:r>
              <a:rPr lang="pl-PL" sz="1600" b="1" dirty="0">
                <a:latin typeface="Calibri"/>
                <a:ea typeface="Calibri"/>
                <a:cs typeface="Calibri"/>
                <a:sym typeface="Calibri"/>
              </a:rPr>
              <a:t>, Japan, Canada, </a:t>
            </a:r>
            <a:r>
              <a:rPr lang="pl-PL" sz="1600" b="1" dirty="0" err="1">
                <a:latin typeface="Calibri"/>
                <a:ea typeface="Calibri"/>
                <a:cs typeface="Calibri"/>
                <a:sym typeface="Calibri"/>
              </a:rPr>
              <a:t>Kazakhstan</a:t>
            </a:r>
            <a:r>
              <a:rPr lang="pl-PL" sz="1600" b="1" dirty="0">
                <a:latin typeface="Calibri"/>
                <a:ea typeface="Calibri"/>
                <a:cs typeface="Calibri"/>
                <a:sym typeface="Calibri"/>
              </a:rPr>
              <a:t>, </a:t>
            </a:r>
            <a:r>
              <a:rPr lang="pl-PL" sz="1600" b="1" dirty="0" err="1">
                <a:latin typeface="Calibri"/>
                <a:ea typeface="Calibri"/>
                <a:cs typeface="Calibri"/>
                <a:sym typeface="Calibri"/>
              </a:rPr>
              <a:t>South</a:t>
            </a:r>
            <a:r>
              <a:rPr lang="pl-PL" sz="1600" b="1" dirty="0">
                <a:latin typeface="Calibri"/>
                <a:ea typeface="Calibri"/>
                <a:cs typeface="Calibri"/>
                <a:sym typeface="Calibri"/>
              </a:rPr>
              <a:t> Korea, Mexico, </a:t>
            </a:r>
            <a:r>
              <a:rPr lang="pl-PL" sz="1600" b="1" dirty="0" err="1">
                <a:latin typeface="Calibri"/>
                <a:ea typeface="Calibri"/>
                <a:cs typeface="Calibri"/>
                <a:sym typeface="Calibri"/>
              </a:rPr>
              <a:t>Thailand</a:t>
            </a:r>
            <a:r>
              <a:rPr lang="pl-PL" sz="1600" b="1" dirty="0">
                <a:latin typeface="Calibri"/>
                <a:ea typeface="Calibri"/>
                <a:cs typeface="Calibri"/>
                <a:sym typeface="Calibri"/>
              </a:rPr>
              <a:t>, Taiwan, </a:t>
            </a:r>
            <a:r>
              <a:rPr lang="pl-PL" sz="1600" b="1" dirty="0" err="1">
                <a:latin typeface="Calibri"/>
                <a:ea typeface="Calibri"/>
                <a:cs typeface="Calibri"/>
                <a:sym typeface="Calibri"/>
              </a:rPr>
              <a:t>Ukraine</a:t>
            </a:r>
            <a:r>
              <a:rPr lang="pl-PL" sz="1600" b="1" dirty="0">
                <a:latin typeface="Calibri"/>
                <a:ea typeface="Calibri"/>
                <a:cs typeface="Calibri"/>
                <a:sym typeface="Calibri"/>
              </a:rPr>
              <a:t> </a:t>
            </a:r>
            <a:r>
              <a:rPr lang="pl-PL" sz="1600" dirty="0">
                <a:latin typeface="Calibri"/>
                <a:ea typeface="Calibri"/>
                <a:cs typeface="Calibri"/>
                <a:sym typeface="Calibri"/>
              </a:rPr>
              <a:t>and</a:t>
            </a:r>
            <a:r>
              <a:rPr lang="pl-PL" sz="1600" b="1" dirty="0">
                <a:latin typeface="Calibri"/>
                <a:ea typeface="Calibri"/>
                <a:cs typeface="Calibri"/>
                <a:sym typeface="Calibri"/>
              </a:rPr>
              <a:t> </a:t>
            </a:r>
            <a:r>
              <a:rPr lang="pl-PL" sz="1600" b="1" dirty="0" err="1">
                <a:latin typeface="Calibri"/>
                <a:ea typeface="Calibri"/>
                <a:cs typeface="Calibri"/>
                <a:sym typeface="Calibri"/>
              </a:rPr>
              <a:t>Vietnam</a:t>
            </a:r>
            <a:r>
              <a:rPr lang="pl-PL" sz="1600" b="1" dirty="0">
                <a:latin typeface="Calibri"/>
                <a:ea typeface="Calibri"/>
                <a:cs typeface="Calibri"/>
                <a:sym typeface="Calibri"/>
              </a:rPr>
              <a:t> </a:t>
            </a:r>
            <a:endParaRPr sz="1600" b="1" dirty="0">
              <a:latin typeface="Calibri"/>
              <a:ea typeface="Calibri"/>
              <a:cs typeface="Calibri"/>
              <a:sym typeface="Calibri"/>
            </a:endParaRPr>
          </a:p>
          <a:p>
            <a:pPr marL="0" lvl="0" indent="0" algn="l" rtl="0">
              <a:lnSpc>
                <a:spcPct val="150000"/>
              </a:lnSpc>
              <a:spcBef>
                <a:spcPts val="0"/>
              </a:spcBef>
              <a:spcAft>
                <a:spcPts val="0"/>
              </a:spcAft>
              <a:buNone/>
            </a:pPr>
            <a:r>
              <a:rPr lang="pl-PL" sz="1600" b="1" dirty="0">
                <a:solidFill>
                  <a:schemeClr val="accent4"/>
                </a:solidFill>
                <a:latin typeface="Calibri"/>
                <a:ea typeface="Calibri"/>
                <a:cs typeface="Calibri"/>
                <a:sym typeface="Calibri"/>
              </a:rPr>
              <a:t>Exchange </a:t>
            </a:r>
            <a:r>
              <a:rPr lang="pl-PL" sz="1600" b="1" dirty="0" err="1">
                <a:solidFill>
                  <a:schemeClr val="accent4"/>
                </a:solidFill>
                <a:latin typeface="Calibri"/>
                <a:ea typeface="Calibri"/>
                <a:cs typeface="Calibri"/>
                <a:sym typeface="Calibri"/>
              </a:rPr>
              <a:t>duration</a:t>
            </a:r>
            <a:r>
              <a:rPr lang="pl-PL" sz="1600" b="1" dirty="0">
                <a:latin typeface="Calibri"/>
                <a:ea typeface="Calibri"/>
                <a:cs typeface="Calibri"/>
                <a:sym typeface="Calibri"/>
              </a:rPr>
              <a:t>: 		</a:t>
            </a:r>
            <a:r>
              <a:rPr lang="pl-PL" sz="1600" b="1" dirty="0" err="1">
                <a:latin typeface="Calibri"/>
                <a:ea typeface="Calibri"/>
                <a:cs typeface="Calibri"/>
                <a:sym typeface="Calibri"/>
              </a:rPr>
              <a:t>semester</a:t>
            </a:r>
            <a:r>
              <a:rPr lang="pl-PL" sz="1600" b="1" dirty="0">
                <a:latin typeface="Calibri"/>
                <a:ea typeface="Calibri"/>
                <a:cs typeface="Calibri"/>
                <a:sym typeface="Calibri"/>
              </a:rPr>
              <a:t> </a:t>
            </a:r>
            <a:r>
              <a:rPr lang="pl-PL" sz="1600" dirty="0" err="1">
                <a:latin typeface="Calibri"/>
                <a:ea typeface="Calibri"/>
                <a:cs typeface="Calibri"/>
                <a:sym typeface="Calibri"/>
              </a:rPr>
              <a:t>or</a:t>
            </a:r>
            <a:r>
              <a:rPr lang="pl-PL" sz="1600" b="1" dirty="0">
                <a:latin typeface="Calibri"/>
                <a:ea typeface="Calibri"/>
                <a:cs typeface="Calibri"/>
                <a:sym typeface="Calibri"/>
              </a:rPr>
              <a:t> </a:t>
            </a:r>
            <a:r>
              <a:rPr lang="pl-PL" sz="1600" b="1" dirty="0" err="1">
                <a:latin typeface="Calibri"/>
                <a:ea typeface="Calibri"/>
                <a:cs typeface="Calibri"/>
                <a:sym typeface="Calibri"/>
              </a:rPr>
              <a:t>entire</a:t>
            </a:r>
            <a:r>
              <a:rPr lang="pl-PL" sz="1600" b="1" dirty="0">
                <a:latin typeface="Calibri"/>
                <a:ea typeface="Calibri"/>
                <a:cs typeface="Calibri"/>
                <a:sym typeface="Calibri"/>
              </a:rPr>
              <a:t> </a:t>
            </a:r>
            <a:r>
              <a:rPr lang="pl-PL" sz="1600" b="1" dirty="0" err="1">
                <a:latin typeface="Calibri"/>
                <a:ea typeface="Calibri"/>
                <a:cs typeface="Calibri"/>
                <a:sym typeface="Calibri"/>
              </a:rPr>
              <a:t>academic</a:t>
            </a:r>
            <a:r>
              <a:rPr lang="pl-PL" sz="1600" b="1" dirty="0">
                <a:latin typeface="Calibri"/>
                <a:ea typeface="Calibri"/>
                <a:cs typeface="Calibri"/>
                <a:sym typeface="Calibri"/>
              </a:rPr>
              <a:t> </a:t>
            </a:r>
            <a:r>
              <a:rPr lang="pl-PL" sz="1600" b="1" dirty="0" err="1">
                <a:latin typeface="Calibri"/>
                <a:ea typeface="Calibri"/>
                <a:cs typeface="Calibri"/>
                <a:sym typeface="Calibri"/>
              </a:rPr>
              <a:t>year</a:t>
            </a:r>
            <a:r>
              <a:rPr lang="pl-PL" sz="1600" b="1" dirty="0">
                <a:latin typeface="Calibri"/>
                <a:ea typeface="Calibri"/>
                <a:cs typeface="Calibri"/>
                <a:sym typeface="Calibri"/>
              </a:rPr>
              <a:t>*</a:t>
            </a:r>
            <a:endParaRPr sz="1600" b="1" dirty="0">
              <a:latin typeface="Calibri"/>
              <a:ea typeface="Calibri"/>
              <a:cs typeface="Calibri"/>
              <a:sym typeface="Calibri"/>
            </a:endParaRPr>
          </a:p>
          <a:p>
            <a:pPr marL="0" lvl="0" indent="0" algn="l" rtl="0">
              <a:lnSpc>
                <a:spcPct val="150000"/>
              </a:lnSpc>
              <a:spcBef>
                <a:spcPts val="0"/>
              </a:spcBef>
              <a:spcAft>
                <a:spcPts val="0"/>
              </a:spcAft>
              <a:buNone/>
            </a:pPr>
            <a:r>
              <a:rPr lang="pl-PL" sz="1000" b="1" dirty="0" err="1">
                <a:latin typeface="Calibri"/>
                <a:ea typeface="Calibri"/>
                <a:cs typeface="Calibri"/>
                <a:sym typeface="Calibri"/>
              </a:rPr>
              <a:t>possibility</a:t>
            </a:r>
            <a:r>
              <a:rPr lang="pl-PL" sz="1000" b="1" dirty="0">
                <a:latin typeface="Calibri"/>
                <a:ea typeface="Calibri"/>
                <a:cs typeface="Calibri"/>
                <a:sym typeface="Calibri"/>
              </a:rPr>
              <a:t> to </a:t>
            </a:r>
            <a:r>
              <a:rPr lang="pl-PL" sz="1000" b="1" dirty="0" err="1">
                <a:latin typeface="Calibri"/>
                <a:ea typeface="Calibri"/>
                <a:cs typeface="Calibri"/>
                <a:sym typeface="Calibri"/>
              </a:rPr>
              <a:t>shorten</a:t>
            </a:r>
            <a:r>
              <a:rPr lang="pl-PL" sz="1000" b="1" dirty="0">
                <a:latin typeface="Calibri"/>
                <a:ea typeface="Calibri"/>
                <a:cs typeface="Calibri"/>
                <a:sym typeface="Calibri"/>
              </a:rPr>
              <a:t>/</a:t>
            </a:r>
            <a:r>
              <a:rPr lang="pl-PL" sz="1000" b="1" dirty="0" err="1">
                <a:latin typeface="Calibri"/>
                <a:ea typeface="Calibri"/>
                <a:cs typeface="Calibri"/>
                <a:sym typeface="Calibri"/>
              </a:rPr>
              <a:t>extend</a:t>
            </a:r>
            <a:r>
              <a:rPr lang="pl-PL" sz="1000" b="1" dirty="0">
                <a:latin typeface="Calibri"/>
                <a:ea typeface="Calibri"/>
                <a:cs typeface="Calibri"/>
                <a:sym typeface="Calibri"/>
              </a:rPr>
              <a:t> </a:t>
            </a:r>
            <a:r>
              <a:rPr lang="pl-PL" sz="1000" b="1" dirty="0" err="1">
                <a:latin typeface="Calibri"/>
                <a:ea typeface="Calibri"/>
                <a:cs typeface="Calibri"/>
                <a:sym typeface="Calibri"/>
              </a:rPr>
              <a:t>your</a:t>
            </a:r>
            <a:r>
              <a:rPr lang="pl-PL" sz="1000" b="1" dirty="0">
                <a:latin typeface="Calibri"/>
                <a:ea typeface="Calibri"/>
                <a:cs typeface="Calibri"/>
                <a:sym typeface="Calibri"/>
              </a:rPr>
              <a:t> </a:t>
            </a:r>
            <a:r>
              <a:rPr lang="pl-PL" sz="1000" b="1" dirty="0" err="1">
                <a:latin typeface="Calibri"/>
                <a:ea typeface="Calibri"/>
                <a:cs typeface="Calibri"/>
                <a:sym typeface="Calibri"/>
              </a:rPr>
              <a:t>stay</a:t>
            </a:r>
            <a:r>
              <a:rPr lang="pl-PL" sz="1000" b="1" dirty="0">
                <a:latin typeface="Calibri"/>
                <a:ea typeface="Calibri"/>
                <a:cs typeface="Calibri"/>
                <a:sym typeface="Calibri"/>
              </a:rPr>
              <a:t> </a:t>
            </a:r>
            <a:r>
              <a:rPr lang="pl-PL" sz="1000" b="1" dirty="0" err="1">
                <a:latin typeface="Calibri"/>
                <a:ea typeface="Calibri"/>
                <a:cs typeface="Calibri"/>
                <a:sym typeface="Calibri"/>
              </a:rPr>
              <a:t>during</a:t>
            </a:r>
            <a:r>
              <a:rPr lang="pl-PL" sz="1000" b="1" dirty="0">
                <a:latin typeface="Calibri"/>
                <a:ea typeface="Calibri"/>
                <a:cs typeface="Calibri"/>
                <a:sym typeface="Calibri"/>
              </a:rPr>
              <a:t> the exchange </a:t>
            </a:r>
            <a:endParaRPr sz="1000" b="1" dirty="0">
              <a:latin typeface="Calibri"/>
              <a:ea typeface="Calibri"/>
              <a:cs typeface="Calibri"/>
              <a:sym typeface="Calibri"/>
            </a:endParaRPr>
          </a:p>
          <a:p>
            <a:pPr marL="0" lvl="0" indent="0" algn="l" rtl="0">
              <a:lnSpc>
                <a:spcPct val="150000"/>
              </a:lnSpc>
              <a:spcBef>
                <a:spcPts val="0"/>
              </a:spcBef>
              <a:spcAft>
                <a:spcPts val="0"/>
              </a:spcAft>
              <a:buNone/>
            </a:pPr>
            <a:r>
              <a:rPr lang="pl-PL" sz="1600" b="1" dirty="0" err="1">
                <a:solidFill>
                  <a:schemeClr val="accent4"/>
                </a:solidFill>
                <a:latin typeface="Calibri"/>
                <a:ea typeface="Calibri"/>
                <a:cs typeface="Calibri"/>
                <a:sym typeface="Calibri"/>
              </a:rPr>
              <a:t>Students</a:t>
            </a:r>
            <a:r>
              <a:rPr lang="pl-PL" sz="1600" b="1" dirty="0">
                <a:solidFill>
                  <a:schemeClr val="accent4"/>
                </a:solidFill>
                <a:latin typeface="Calibri"/>
                <a:ea typeface="Calibri"/>
                <a:cs typeface="Calibri"/>
                <a:sym typeface="Calibri"/>
              </a:rPr>
              <a:t> of</a:t>
            </a:r>
            <a:r>
              <a:rPr lang="pl-PL" sz="1600" b="1" dirty="0">
                <a:latin typeface="Calibri"/>
                <a:ea typeface="Calibri"/>
                <a:cs typeface="Calibri"/>
                <a:sym typeface="Calibri"/>
              </a:rPr>
              <a:t>: 			</a:t>
            </a:r>
            <a:r>
              <a:rPr lang="pl-PL" sz="1100" dirty="0">
                <a:solidFill>
                  <a:srgbClr val="252525"/>
                </a:solidFill>
                <a:latin typeface="Calibri"/>
                <a:ea typeface="Calibri"/>
                <a:cs typeface="Calibri"/>
                <a:sym typeface="Calibri"/>
              </a:rPr>
              <a:t>the </a:t>
            </a:r>
            <a:r>
              <a:rPr lang="pl-PL" sz="1100" dirty="0" err="1">
                <a:solidFill>
                  <a:srgbClr val="252525"/>
                </a:solidFill>
                <a:latin typeface="Calibri"/>
                <a:ea typeface="Calibri"/>
                <a:cs typeface="Calibri"/>
                <a:sym typeface="Calibri"/>
              </a:rPr>
              <a:t>second</a:t>
            </a:r>
            <a:r>
              <a:rPr lang="pl-PL" sz="1100" dirty="0">
                <a:solidFill>
                  <a:srgbClr val="252525"/>
                </a:solidFill>
                <a:latin typeface="Calibri"/>
                <a:ea typeface="Calibri"/>
                <a:cs typeface="Calibri"/>
                <a:sym typeface="Calibri"/>
              </a:rPr>
              <a:t> </a:t>
            </a:r>
            <a:r>
              <a:rPr lang="pl-PL" sz="1100" dirty="0" err="1">
                <a:solidFill>
                  <a:srgbClr val="252525"/>
                </a:solidFill>
                <a:latin typeface="Calibri"/>
                <a:ea typeface="Calibri"/>
                <a:cs typeface="Calibri"/>
                <a:sym typeface="Calibri"/>
              </a:rPr>
              <a:t>year</a:t>
            </a:r>
            <a:r>
              <a:rPr lang="pl-PL" sz="1100" dirty="0">
                <a:solidFill>
                  <a:srgbClr val="252525"/>
                </a:solidFill>
                <a:latin typeface="Calibri"/>
                <a:ea typeface="Calibri"/>
                <a:cs typeface="Calibri"/>
                <a:sym typeface="Calibri"/>
              </a:rPr>
              <a:t> of </a:t>
            </a:r>
            <a:r>
              <a:rPr lang="pl-PL" sz="1100" dirty="0" err="1">
                <a:solidFill>
                  <a:srgbClr val="252525"/>
                </a:solidFill>
                <a:latin typeface="Calibri"/>
                <a:ea typeface="Calibri"/>
                <a:cs typeface="Calibri"/>
                <a:sym typeface="Calibri"/>
              </a:rPr>
              <a:t>first-cycle</a:t>
            </a:r>
            <a:r>
              <a:rPr lang="pl-PL" sz="1100" dirty="0">
                <a:solidFill>
                  <a:srgbClr val="252525"/>
                </a:solidFill>
                <a:latin typeface="Calibri"/>
                <a:ea typeface="Calibri"/>
                <a:cs typeface="Calibri"/>
                <a:sym typeface="Calibri"/>
              </a:rPr>
              <a:t> studies, a </a:t>
            </a:r>
            <a:r>
              <a:rPr lang="pl-PL" sz="1100" dirty="0" err="1">
                <a:solidFill>
                  <a:srgbClr val="252525"/>
                </a:solidFill>
                <a:latin typeface="Calibri"/>
                <a:ea typeface="Calibri"/>
                <a:cs typeface="Calibri"/>
                <a:sym typeface="Calibri"/>
              </a:rPr>
              <a:t>first-year</a:t>
            </a:r>
            <a:r>
              <a:rPr lang="pl-PL" sz="1100" dirty="0">
                <a:solidFill>
                  <a:srgbClr val="252525"/>
                </a:solidFill>
                <a:latin typeface="Calibri"/>
                <a:ea typeface="Calibri"/>
                <a:cs typeface="Calibri"/>
                <a:sym typeface="Calibri"/>
              </a:rPr>
              <a:t> student of </a:t>
            </a:r>
            <a:r>
              <a:rPr lang="pl-PL" sz="1100" dirty="0" err="1">
                <a:solidFill>
                  <a:srgbClr val="252525"/>
                </a:solidFill>
                <a:latin typeface="Calibri"/>
                <a:ea typeface="Calibri"/>
                <a:cs typeface="Calibri"/>
                <a:sym typeface="Calibri"/>
              </a:rPr>
              <a:t>second-cycle</a:t>
            </a:r>
            <a:r>
              <a:rPr lang="pl-PL" sz="1100" dirty="0">
                <a:solidFill>
                  <a:srgbClr val="252525"/>
                </a:solidFill>
                <a:latin typeface="Calibri"/>
                <a:ea typeface="Calibri"/>
                <a:cs typeface="Calibri"/>
                <a:sym typeface="Calibri"/>
              </a:rPr>
              <a:t> studies, </a:t>
            </a:r>
            <a:r>
              <a:rPr lang="pl-PL" sz="1100" dirty="0" err="1">
                <a:solidFill>
                  <a:srgbClr val="252525"/>
                </a:solidFill>
                <a:latin typeface="Calibri"/>
                <a:ea typeface="Calibri"/>
                <a:cs typeface="Calibri"/>
                <a:sym typeface="Calibri"/>
              </a:rPr>
              <a:t>or</a:t>
            </a:r>
            <a:r>
              <a:rPr lang="pl-PL" sz="1100" dirty="0">
                <a:solidFill>
                  <a:srgbClr val="252525"/>
                </a:solidFill>
                <a:latin typeface="Calibri"/>
                <a:ea typeface="Calibri"/>
                <a:cs typeface="Calibri"/>
                <a:sym typeface="Calibri"/>
              </a:rPr>
              <a:t> a </a:t>
            </a:r>
            <a:r>
              <a:rPr lang="pl-PL" sz="1100" dirty="0" err="1">
                <a:solidFill>
                  <a:srgbClr val="252525"/>
                </a:solidFill>
                <a:latin typeface="Calibri"/>
                <a:ea typeface="Calibri"/>
                <a:cs typeface="Calibri"/>
                <a:sym typeface="Calibri"/>
              </a:rPr>
              <a:t>first-year</a:t>
            </a:r>
            <a:r>
              <a:rPr lang="pl-PL" sz="1100" dirty="0">
                <a:solidFill>
                  <a:srgbClr val="252525"/>
                </a:solidFill>
                <a:latin typeface="Calibri"/>
                <a:ea typeface="Calibri"/>
                <a:cs typeface="Calibri"/>
                <a:sym typeface="Calibri"/>
              </a:rPr>
              <a:t> </a:t>
            </a:r>
            <a:r>
              <a:rPr lang="pl-PL" sz="1100" dirty="0" err="1">
                <a:solidFill>
                  <a:srgbClr val="252525"/>
                </a:solidFill>
                <a:latin typeface="Calibri"/>
                <a:ea typeface="Calibri"/>
                <a:cs typeface="Calibri"/>
                <a:sym typeface="Calibri"/>
              </a:rPr>
              <a:t>doctoral</a:t>
            </a:r>
            <a:r>
              <a:rPr lang="pl-PL" sz="1100" dirty="0">
                <a:solidFill>
                  <a:srgbClr val="252525"/>
                </a:solidFill>
                <a:latin typeface="Calibri"/>
                <a:ea typeface="Calibri"/>
                <a:cs typeface="Calibri"/>
                <a:sym typeface="Calibri"/>
              </a:rPr>
              <a:t> student</a:t>
            </a:r>
            <a:endParaRPr sz="1600" b="1" dirty="0">
              <a:latin typeface="Calibri"/>
              <a:ea typeface="Calibri"/>
              <a:cs typeface="Calibri"/>
              <a:sym typeface="Calibri"/>
            </a:endParaRPr>
          </a:p>
          <a:p>
            <a:pPr marL="0" lvl="0" indent="0" algn="l" rtl="0">
              <a:lnSpc>
                <a:spcPct val="150000"/>
              </a:lnSpc>
              <a:spcBef>
                <a:spcPts val="0"/>
              </a:spcBef>
              <a:spcAft>
                <a:spcPts val="0"/>
              </a:spcAft>
              <a:buNone/>
            </a:pPr>
            <a:r>
              <a:rPr lang="pl-PL" sz="1600" b="1" dirty="0" err="1">
                <a:solidFill>
                  <a:srgbClr val="C00000"/>
                </a:solidFill>
                <a:latin typeface="Calibri"/>
                <a:ea typeface="Calibri"/>
                <a:cs typeface="Calibri"/>
                <a:sym typeface="Calibri"/>
              </a:rPr>
              <a:t>Important</a:t>
            </a:r>
            <a:r>
              <a:rPr lang="pl-PL" sz="1600" b="1" dirty="0">
                <a:solidFill>
                  <a:srgbClr val="C00000"/>
                </a:solidFill>
                <a:latin typeface="Calibri"/>
                <a:ea typeface="Calibri"/>
                <a:cs typeface="Calibri"/>
                <a:sym typeface="Calibri"/>
              </a:rPr>
              <a:t>!!!</a:t>
            </a:r>
            <a:r>
              <a:rPr lang="pl-PL" sz="1600" b="1" dirty="0">
                <a:latin typeface="Calibri"/>
                <a:ea typeface="Calibri"/>
                <a:cs typeface="Calibri"/>
                <a:sym typeface="Calibri"/>
              </a:rPr>
              <a:t> 			Active student status, </a:t>
            </a:r>
            <a:r>
              <a:rPr lang="pl-PL" sz="1600" b="1" dirty="0" err="1">
                <a:latin typeface="Calibri"/>
                <a:ea typeface="Calibri"/>
                <a:cs typeface="Calibri"/>
                <a:sym typeface="Calibri"/>
              </a:rPr>
              <a:t>you</a:t>
            </a:r>
            <a:r>
              <a:rPr lang="pl-PL" sz="1600" b="1" dirty="0">
                <a:latin typeface="Calibri"/>
                <a:ea typeface="Calibri"/>
                <a:cs typeface="Calibri"/>
                <a:sym typeface="Calibri"/>
              </a:rPr>
              <a:t> </a:t>
            </a:r>
            <a:r>
              <a:rPr lang="pl-PL" sz="1600" b="1" dirty="0" err="1">
                <a:latin typeface="Calibri"/>
                <a:ea typeface="Calibri"/>
                <a:cs typeface="Calibri"/>
                <a:sym typeface="Calibri"/>
              </a:rPr>
              <a:t>cannot</a:t>
            </a:r>
            <a:r>
              <a:rPr lang="pl-PL" sz="1600" b="1" dirty="0">
                <a:latin typeface="Calibri"/>
                <a:ea typeface="Calibri"/>
                <a:cs typeface="Calibri"/>
                <a:sym typeface="Calibri"/>
              </a:rPr>
              <a:t> be on </a:t>
            </a:r>
            <a:r>
              <a:rPr lang="pl-PL" sz="1600" b="1" dirty="0" err="1">
                <a:latin typeface="Calibri"/>
                <a:ea typeface="Calibri"/>
                <a:cs typeface="Calibri"/>
                <a:sym typeface="Calibri"/>
              </a:rPr>
              <a:t>dean's</a:t>
            </a:r>
            <a:r>
              <a:rPr lang="pl-PL" sz="1600" b="1" dirty="0">
                <a:latin typeface="Calibri"/>
                <a:ea typeface="Calibri"/>
                <a:cs typeface="Calibri"/>
                <a:sym typeface="Calibri"/>
              </a:rPr>
              <a:t> </a:t>
            </a:r>
            <a:r>
              <a:rPr lang="pl-PL" sz="1600" b="1" dirty="0" err="1">
                <a:latin typeface="Calibri"/>
                <a:ea typeface="Calibri"/>
                <a:cs typeface="Calibri"/>
                <a:sym typeface="Calibri"/>
              </a:rPr>
              <a:t>leave</a:t>
            </a:r>
            <a:r>
              <a:rPr lang="pl-PL" sz="1600" b="1" dirty="0">
                <a:latin typeface="Calibri"/>
                <a:ea typeface="Calibri"/>
                <a:cs typeface="Calibri"/>
                <a:sym typeface="Calibri"/>
              </a:rPr>
              <a:t>! </a:t>
            </a:r>
            <a:endParaRPr sz="1600" b="1" dirty="0">
              <a:latin typeface="Calibri"/>
              <a:ea typeface="Calibri"/>
              <a:cs typeface="Calibri"/>
              <a:sym typeface="Calibri"/>
            </a:endParaRPr>
          </a:p>
          <a:p>
            <a:pPr marL="0" lvl="0" indent="0" algn="l" rtl="0">
              <a:lnSpc>
                <a:spcPct val="150000"/>
              </a:lnSpc>
              <a:spcBef>
                <a:spcPts val="0"/>
              </a:spcBef>
              <a:spcAft>
                <a:spcPts val="0"/>
              </a:spcAft>
              <a:buNone/>
            </a:pPr>
            <a:r>
              <a:rPr lang="pl-PL" sz="1600" dirty="0">
                <a:latin typeface="Calibri"/>
                <a:ea typeface="Calibri"/>
                <a:cs typeface="Calibri"/>
                <a:sym typeface="Calibri"/>
              </a:rPr>
              <a:t>Exchange </a:t>
            </a:r>
            <a:r>
              <a:rPr lang="pl-PL" sz="1600" dirty="0" err="1">
                <a:latin typeface="Calibri"/>
                <a:ea typeface="Calibri"/>
                <a:cs typeface="Calibri"/>
                <a:sym typeface="Calibri"/>
              </a:rPr>
              <a:t>without</a:t>
            </a:r>
            <a:r>
              <a:rPr lang="pl-PL" sz="1600" dirty="0">
                <a:latin typeface="Calibri"/>
                <a:ea typeface="Calibri"/>
                <a:cs typeface="Calibri"/>
                <a:sym typeface="Calibri"/>
              </a:rPr>
              <a:t> </a:t>
            </a:r>
            <a:r>
              <a:rPr lang="pl-PL" sz="1600" dirty="0" err="1">
                <a:latin typeface="Calibri"/>
                <a:ea typeface="Calibri"/>
                <a:cs typeface="Calibri"/>
                <a:sym typeface="Calibri"/>
              </a:rPr>
              <a:t>payment</a:t>
            </a:r>
            <a:r>
              <a:rPr lang="pl-PL" sz="1600" dirty="0">
                <a:latin typeface="Calibri"/>
                <a:ea typeface="Calibri"/>
                <a:cs typeface="Calibri"/>
                <a:sym typeface="Calibri"/>
              </a:rPr>
              <a:t> of a </a:t>
            </a:r>
            <a:r>
              <a:rPr lang="pl-PL" sz="1600" dirty="0" err="1">
                <a:latin typeface="Calibri"/>
                <a:ea typeface="Calibri"/>
                <a:cs typeface="Calibri"/>
                <a:sym typeface="Calibri"/>
              </a:rPr>
              <a:t>scholarship</a:t>
            </a:r>
            <a:r>
              <a:rPr lang="pl-PL" sz="1600" dirty="0">
                <a:latin typeface="Calibri"/>
                <a:ea typeface="Calibri"/>
                <a:cs typeface="Calibri"/>
                <a:sym typeface="Calibri"/>
              </a:rPr>
              <a:t> but: the </a:t>
            </a:r>
            <a:r>
              <a:rPr lang="pl-PL" sz="1600" dirty="0" err="1">
                <a:latin typeface="Calibri"/>
                <a:ea typeface="Calibri"/>
                <a:cs typeface="Calibri"/>
                <a:sym typeface="Calibri"/>
              </a:rPr>
              <a:t>possibility</a:t>
            </a:r>
            <a:r>
              <a:rPr lang="pl-PL" sz="1600" dirty="0">
                <a:latin typeface="Calibri"/>
                <a:ea typeface="Calibri"/>
                <a:cs typeface="Calibri"/>
                <a:sym typeface="Calibri"/>
              </a:rPr>
              <a:t> of </a:t>
            </a:r>
            <a:r>
              <a:rPr lang="pl-PL" sz="1600" dirty="0" err="1">
                <a:latin typeface="Calibri"/>
                <a:ea typeface="Calibri"/>
                <a:cs typeface="Calibri"/>
                <a:sym typeface="Calibri"/>
              </a:rPr>
              <a:t>applying</a:t>
            </a:r>
            <a:r>
              <a:rPr lang="pl-PL" sz="1600" dirty="0">
                <a:latin typeface="Calibri"/>
                <a:ea typeface="Calibri"/>
                <a:cs typeface="Calibri"/>
                <a:sym typeface="Calibri"/>
              </a:rPr>
              <a:t> for a </a:t>
            </a:r>
            <a:r>
              <a:rPr lang="pl-PL" sz="1600" dirty="0" err="1">
                <a:latin typeface="Calibri"/>
                <a:ea typeface="Calibri"/>
                <a:cs typeface="Calibri"/>
                <a:sym typeface="Calibri"/>
              </a:rPr>
              <a:t>scholarship</a:t>
            </a:r>
            <a:r>
              <a:rPr lang="pl-PL" sz="1600" dirty="0">
                <a:latin typeface="Calibri"/>
                <a:ea typeface="Calibri"/>
                <a:cs typeface="Calibri"/>
                <a:sym typeface="Calibri"/>
              </a:rPr>
              <a:t> from a </a:t>
            </a:r>
            <a:r>
              <a:rPr lang="pl-PL" sz="1600" dirty="0" err="1">
                <a:latin typeface="Calibri"/>
                <a:ea typeface="Calibri"/>
                <a:cs typeface="Calibri"/>
                <a:sym typeface="Calibri"/>
              </a:rPr>
              <a:t>given</a:t>
            </a:r>
            <a:r>
              <a:rPr lang="pl-PL" sz="1600" dirty="0">
                <a:latin typeface="Calibri"/>
                <a:ea typeface="Calibri"/>
                <a:cs typeface="Calibri"/>
                <a:sym typeface="Calibri"/>
              </a:rPr>
              <a:t> host </a:t>
            </a:r>
            <a:r>
              <a:rPr lang="pl-PL" sz="1600" dirty="0" err="1">
                <a:latin typeface="Calibri"/>
                <a:ea typeface="Calibri"/>
                <a:cs typeface="Calibri"/>
                <a:sym typeface="Calibri"/>
              </a:rPr>
              <a:t>university</a:t>
            </a:r>
            <a:r>
              <a:rPr lang="pl-PL" sz="1600" dirty="0">
                <a:latin typeface="Calibri"/>
                <a:ea typeface="Calibri"/>
                <a:cs typeface="Calibri"/>
                <a:sym typeface="Calibri"/>
              </a:rPr>
              <a:t> </a:t>
            </a:r>
            <a:r>
              <a:rPr lang="pl-PL" sz="1600" dirty="0" err="1">
                <a:latin typeface="Calibri"/>
                <a:ea typeface="Calibri"/>
                <a:cs typeface="Calibri"/>
                <a:sym typeface="Calibri"/>
              </a:rPr>
              <a:t>or</a:t>
            </a:r>
            <a:r>
              <a:rPr lang="pl-PL" sz="1600" dirty="0">
                <a:latin typeface="Calibri"/>
                <a:ea typeface="Calibri"/>
                <a:cs typeface="Calibri"/>
                <a:sym typeface="Calibri"/>
              </a:rPr>
              <a:t> a </a:t>
            </a:r>
            <a:r>
              <a:rPr lang="pl-PL" sz="1600" dirty="0" err="1">
                <a:latin typeface="Calibri"/>
                <a:ea typeface="Calibri"/>
                <a:cs typeface="Calibri"/>
                <a:sym typeface="Calibri"/>
              </a:rPr>
              <a:t>scholarship</a:t>
            </a:r>
            <a:r>
              <a:rPr lang="pl-PL" sz="1600" dirty="0">
                <a:latin typeface="Calibri"/>
                <a:ea typeface="Calibri"/>
                <a:cs typeface="Calibri"/>
                <a:sym typeface="Calibri"/>
              </a:rPr>
              <a:t> from the </a:t>
            </a:r>
            <a:r>
              <a:rPr lang="pl-PL" sz="1600" dirty="0" err="1">
                <a:latin typeface="Calibri"/>
                <a:ea typeface="Calibri"/>
                <a:cs typeface="Calibri"/>
                <a:sym typeface="Calibri"/>
              </a:rPr>
              <a:t>government</a:t>
            </a:r>
            <a:r>
              <a:rPr lang="pl-PL" sz="1600" dirty="0">
                <a:latin typeface="Calibri"/>
                <a:ea typeface="Calibri"/>
                <a:cs typeface="Calibri"/>
                <a:sym typeface="Calibri"/>
              </a:rPr>
              <a:t> of a </a:t>
            </a:r>
            <a:r>
              <a:rPr lang="pl-PL" sz="1600" dirty="0" err="1">
                <a:latin typeface="Calibri"/>
                <a:ea typeface="Calibri"/>
                <a:cs typeface="Calibri"/>
                <a:sym typeface="Calibri"/>
              </a:rPr>
              <a:t>given</a:t>
            </a:r>
            <a:r>
              <a:rPr lang="pl-PL" sz="1600" dirty="0">
                <a:latin typeface="Calibri"/>
                <a:ea typeface="Calibri"/>
                <a:cs typeface="Calibri"/>
                <a:sym typeface="Calibri"/>
              </a:rPr>
              <a:t> country; </a:t>
            </a:r>
            <a:r>
              <a:rPr lang="pl-PL" sz="1600" b="1" dirty="0">
                <a:latin typeface="Calibri"/>
                <a:ea typeface="Calibri"/>
                <a:cs typeface="Calibri"/>
                <a:sym typeface="Calibri"/>
              </a:rPr>
              <a:t>NAWA </a:t>
            </a:r>
            <a:r>
              <a:rPr lang="pl-PL" sz="1600" b="1" dirty="0" err="1">
                <a:latin typeface="Calibri"/>
                <a:ea typeface="Calibri"/>
                <a:cs typeface="Calibri"/>
                <a:sym typeface="Calibri"/>
              </a:rPr>
              <a:t>scholarship</a:t>
            </a:r>
            <a:r>
              <a:rPr lang="pl-PL" sz="1600" b="1" dirty="0">
                <a:latin typeface="Calibri"/>
                <a:ea typeface="Calibri"/>
                <a:cs typeface="Calibri"/>
                <a:sym typeface="Calibri"/>
              </a:rPr>
              <a:t> </a:t>
            </a:r>
            <a:endParaRPr sz="1600" b="1" dirty="0">
              <a:latin typeface="Calibri"/>
              <a:ea typeface="Calibri"/>
              <a:cs typeface="Calibri"/>
              <a:sym typeface="Calibri"/>
            </a:endParaRPr>
          </a:p>
          <a:p>
            <a:pPr marL="0" lvl="0" indent="0" algn="l" rtl="0">
              <a:lnSpc>
                <a:spcPct val="150000"/>
              </a:lnSpc>
              <a:spcBef>
                <a:spcPts val="0"/>
              </a:spcBef>
              <a:spcAft>
                <a:spcPts val="0"/>
              </a:spcAft>
              <a:buClr>
                <a:schemeClr val="lt1"/>
              </a:buClr>
              <a:buSzPts val="1600"/>
              <a:buFont typeface="Arial"/>
              <a:buNone/>
            </a:pPr>
            <a:r>
              <a:rPr lang="pl-PL" sz="1600" b="1" dirty="0">
                <a:latin typeface="Calibri"/>
                <a:ea typeface="Calibri"/>
                <a:cs typeface="Calibri"/>
                <a:sym typeface="Calibri"/>
              </a:rPr>
              <a:t>Student </a:t>
            </a:r>
            <a:r>
              <a:rPr lang="pl-PL" sz="1600" b="1" dirty="0" err="1">
                <a:latin typeface="Calibri"/>
                <a:ea typeface="Calibri"/>
                <a:cs typeface="Calibri"/>
                <a:sym typeface="Calibri"/>
              </a:rPr>
              <a:t>Scholarship</a:t>
            </a:r>
            <a:r>
              <a:rPr lang="pl-PL" sz="1600" b="1" dirty="0">
                <a:latin typeface="Calibri"/>
                <a:ea typeface="Calibri"/>
                <a:cs typeface="Calibri"/>
                <a:sym typeface="Calibri"/>
              </a:rPr>
              <a:t> Program</a:t>
            </a:r>
            <a:r>
              <a:rPr lang="pl-PL" sz="1600" dirty="0">
                <a:latin typeface="Calibri"/>
                <a:ea typeface="Calibri"/>
                <a:cs typeface="Calibri"/>
                <a:sym typeface="Calibri"/>
              </a:rPr>
              <a:t> - Wrocław </a:t>
            </a:r>
            <a:r>
              <a:rPr lang="pl-PL" sz="1600" dirty="0" err="1">
                <a:latin typeface="Calibri"/>
                <a:ea typeface="Calibri"/>
                <a:cs typeface="Calibri"/>
                <a:sym typeface="Calibri"/>
              </a:rPr>
              <a:t>Academic</a:t>
            </a:r>
            <a:r>
              <a:rPr lang="pl-PL" sz="1600" dirty="0">
                <a:latin typeface="Calibri"/>
                <a:ea typeface="Calibri"/>
                <a:cs typeface="Calibri"/>
                <a:sym typeface="Calibri"/>
              </a:rPr>
              <a:t> Center</a:t>
            </a:r>
            <a:endParaRPr sz="1600" dirty="0">
              <a:latin typeface="Calibri"/>
              <a:ea typeface="Calibri"/>
              <a:cs typeface="Calibri"/>
              <a:sym typeface="Calibri"/>
            </a:endParaRPr>
          </a:p>
        </p:txBody>
      </p:sp>
      <p:pic>
        <p:nvPicPr>
          <p:cNvPr id="462" name="Google Shape;462;g1ef98341c67_2_0"/>
          <p:cNvPicPr preferRelativeResize="0"/>
          <p:nvPr/>
        </p:nvPicPr>
        <p:blipFill>
          <a:blip r:embed="rId5">
            <a:alphaModFix/>
          </a:blip>
          <a:stretch>
            <a:fillRect/>
          </a:stretch>
        </p:blipFill>
        <p:spPr>
          <a:xfrm>
            <a:off x="10582183" y="5596086"/>
            <a:ext cx="957088" cy="99114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1ef98341c67_2_16"/>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469" name="Google Shape;469;g1ef98341c67_2_16"/>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470" name="Google Shape;470;g1ef98341c67_2_16"/>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471" name="Google Shape;471;g1ef98341c67_2_16"/>
          <p:cNvSpPr/>
          <p:nvPr/>
        </p:nvSpPr>
        <p:spPr>
          <a:xfrm>
            <a:off x="2855926" y="107444"/>
            <a:ext cx="8544000" cy="58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Font typeface="Arial"/>
              <a:buNone/>
            </a:pPr>
            <a:r>
              <a:rPr lang="pl-PL" sz="3500" b="1" dirty="0">
                <a:solidFill>
                  <a:schemeClr val="accent1"/>
                </a:solidFill>
                <a:latin typeface="Calibri" panose="020F0502020204030204" pitchFamily="34" charset="0"/>
                <a:ea typeface="Audiowide"/>
                <a:cs typeface="Calibri" panose="020F0502020204030204" pitchFamily="34" charset="0"/>
                <a:sym typeface="Audiowide"/>
              </a:rPr>
              <a:t>HOW TO APPLY?</a:t>
            </a:r>
            <a:endParaRPr sz="3500" b="1" dirty="0">
              <a:solidFill>
                <a:schemeClr val="accent1"/>
              </a:solidFill>
              <a:latin typeface="Calibri" panose="020F0502020204030204" pitchFamily="34" charset="0"/>
              <a:ea typeface="Audiowide"/>
              <a:cs typeface="Calibri" panose="020F0502020204030204" pitchFamily="34" charset="0"/>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p:txBody>
      </p:sp>
      <p:sp>
        <p:nvSpPr>
          <p:cNvPr id="472" name="Google Shape;472;g1ef98341c67_2_16"/>
          <p:cNvSpPr txBox="1">
            <a:spLocks noGrp="1"/>
          </p:cNvSpPr>
          <p:nvPr>
            <p:ph type="body" idx="1"/>
          </p:nvPr>
        </p:nvSpPr>
        <p:spPr>
          <a:xfrm>
            <a:off x="2771775" y="1143000"/>
            <a:ext cx="8915400" cy="5099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00"/>
              </a:spcBef>
              <a:spcAft>
                <a:spcPts val="0"/>
              </a:spcAft>
              <a:buNone/>
            </a:pPr>
            <a:r>
              <a:rPr lang="pl-PL" sz="1800" dirty="0" err="1">
                <a:latin typeface="Calibri"/>
                <a:ea typeface="Calibri"/>
                <a:cs typeface="Calibri"/>
                <a:sym typeface="Calibri"/>
              </a:rPr>
              <a:t>If</a:t>
            </a:r>
            <a:r>
              <a:rPr lang="pl-PL" sz="1800" dirty="0">
                <a:latin typeface="Calibri"/>
                <a:ea typeface="Calibri"/>
                <a:cs typeface="Calibri"/>
                <a:sym typeface="Calibri"/>
              </a:rPr>
              <a:t> </a:t>
            </a:r>
            <a:r>
              <a:rPr lang="pl-PL" sz="1800" dirty="0" err="1">
                <a:latin typeface="Calibri"/>
                <a:ea typeface="Calibri"/>
                <a:cs typeface="Calibri"/>
                <a:sym typeface="Calibri"/>
              </a:rPr>
              <a:t>you</a:t>
            </a:r>
            <a:r>
              <a:rPr lang="pl-PL" sz="1800" dirty="0">
                <a:latin typeface="Calibri"/>
                <a:ea typeface="Calibri"/>
                <a:cs typeface="Calibri"/>
                <a:sym typeface="Calibri"/>
              </a:rPr>
              <a:t> </a:t>
            </a:r>
            <a:r>
              <a:rPr lang="pl-PL" sz="1800" dirty="0" err="1">
                <a:latin typeface="Calibri"/>
                <a:ea typeface="Calibri"/>
                <a:cs typeface="Calibri"/>
                <a:sym typeface="Calibri"/>
              </a:rPr>
              <a:t>are</a:t>
            </a:r>
            <a:r>
              <a:rPr lang="pl-PL" sz="1800" dirty="0">
                <a:latin typeface="Calibri"/>
                <a:ea typeface="Calibri"/>
                <a:cs typeface="Calibri"/>
                <a:sym typeface="Calibri"/>
              </a:rPr>
              <a:t> </a:t>
            </a:r>
            <a:r>
              <a:rPr lang="pl-PL" sz="1800" dirty="0" err="1">
                <a:latin typeface="Calibri"/>
                <a:ea typeface="Calibri"/>
                <a:cs typeface="Calibri"/>
                <a:sym typeface="Calibri"/>
              </a:rPr>
              <a:t>interested</a:t>
            </a:r>
            <a:r>
              <a:rPr lang="pl-PL" sz="1800" dirty="0">
                <a:latin typeface="Calibri"/>
                <a:ea typeface="Calibri"/>
                <a:cs typeface="Calibri"/>
                <a:sym typeface="Calibri"/>
              </a:rPr>
              <a:t>, </a:t>
            </a:r>
            <a:r>
              <a:rPr lang="pl-PL" sz="1800" dirty="0" err="1">
                <a:latin typeface="Calibri"/>
                <a:ea typeface="Calibri"/>
                <a:cs typeface="Calibri"/>
                <a:sym typeface="Calibri"/>
              </a:rPr>
              <a:t>please</a:t>
            </a:r>
            <a:r>
              <a:rPr lang="pl-PL" sz="1800" dirty="0">
                <a:latin typeface="Calibri"/>
                <a:ea typeface="Calibri"/>
                <a:cs typeface="Calibri"/>
                <a:sym typeface="Calibri"/>
              </a:rPr>
              <a:t> </a:t>
            </a:r>
            <a:r>
              <a:rPr lang="pl-PL" sz="1800" dirty="0" err="1">
                <a:latin typeface="Calibri"/>
                <a:ea typeface="Calibri"/>
                <a:cs typeface="Calibri"/>
                <a:sym typeface="Calibri"/>
              </a:rPr>
              <a:t>complete</a:t>
            </a:r>
            <a:r>
              <a:rPr lang="pl-PL" sz="1800" dirty="0">
                <a:latin typeface="Calibri"/>
                <a:ea typeface="Calibri"/>
                <a:cs typeface="Calibri"/>
                <a:sym typeface="Calibri"/>
              </a:rPr>
              <a:t> the </a:t>
            </a:r>
            <a:r>
              <a:rPr lang="pl-PL" sz="1800" b="1" dirty="0">
                <a:latin typeface="Calibri"/>
                <a:ea typeface="Calibri"/>
                <a:cs typeface="Calibri"/>
                <a:sym typeface="Calibri"/>
              </a:rPr>
              <a:t>Application Form</a:t>
            </a:r>
            <a:r>
              <a:rPr lang="pl-PL" sz="1800" dirty="0">
                <a:latin typeface="Calibri"/>
                <a:ea typeface="Calibri"/>
                <a:cs typeface="Calibri"/>
                <a:sym typeface="Calibri"/>
              </a:rPr>
              <a:t> </a:t>
            </a:r>
            <a:r>
              <a:rPr lang="pl-PL" sz="1800" dirty="0" err="1">
                <a:latin typeface="Calibri"/>
                <a:ea typeface="Calibri"/>
                <a:cs typeface="Calibri"/>
                <a:sym typeface="Calibri"/>
              </a:rPr>
              <a:t>available</a:t>
            </a:r>
            <a:r>
              <a:rPr lang="pl-PL" sz="1800" dirty="0">
                <a:latin typeface="Calibri"/>
                <a:ea typeface="Calibri"/>
                <a:cs typeface="Calibri"/>
                <a:sym typeface="Calibri"/>
              </a:rPr>
              <a:t> on the CRM </a:t>
            </a:r>
            <a:r>
              <a:rPr lang="pl-PL" sz="1800" dirty="0" err="1">
                <a:latin typeface="Calibri"/>
                <a:ea typeface="Calibri"/>
                <a:cs typeface="Calibri"/>
                <a:sym typeface="Calibri"/>
              </a:rPr>
              <a:t>website</a:t>
            </a:r>
            <a:r>
              <a:rPr lang="pl-PL" sz="1800" dirty="0">
                <a:latin typeface="Calibri"/>
                <a:ea typeface="Calibri"/>
                <a:cs typeface="Calibri"/>
                <a:sym typeface="Calibri"/>
              </a:rPr>
              <a:t> in the Student Exchange tab. </a:t>
            </a:r>
            <a:r>
              <a:rPr lang="pl-PL" sz="1800" dirty="0" err="1">
                <a:latin typeface="Calibri"/>
                <a:ea typeface="Calibri"/>
                <a:cs typeface="Calibri"/>
                <a:sym typeface="Calibri"/>
              </a:rPr>
              <a:t>Please</a:t>
            </a:r>
            <a:r>
              <a:rPr lang="pl-PL" sz="1800" dirty="0">
                <a:latin typeface="Calibri"/>
                <a:ea typeface="Calibri"/>
                <a:cs typeface="Calibri"/>
                <a:sym typeface="Calibri"/>
              </a:rPr>
              <a:t> </a:t>
            </a:r>
            <a:r>
              <a:rPr lang="pl-PL" sz="1800" dirty="0" err="1">
                <a:latin typeface="Calibri"/>
                <a:ea typeface="Calibri"/>
                <a:cs typeface="Calibri"/>
                <a:sym typeface="Calibri"/>
              </a:rPr>
              <a:t>choose</a:t>
            </a:r>
            <a:r>
              <a:rPr lang="pl-PL" sz="1800" dirty="0">
                <a:latin typeface="Calibri"/>
                <a:ea typeface="Calibri"/>
                <a:cs typeface="Calibri"/>
                <a:sym typeface="Calibri"/>
              </a:rPr>
              <a:t> </a:t>
            </a:r>
            <a:r>
              <a:rPr lang="pl-PL" sz="1800" dirty="0" err="1">
                <a:latin typeface="Calibri"/>
                <a:ea typeface="Calibri"/>
                <a:cs typeface="Calibri"/>
                <a:sym typeface="Calibri"/>
              </a:rPr>
              <a:t>up</a:t>
            </a:r>
            <a:r>
              <a:rPr lang="pl-PL" sz="1800" dirty="0">
                <a:latin typeface="Calibri"/>
                <a:ea typeface="Calibri"/>
                <a:cs typeface="Calibri"/>
                <a:sym typeface="Calibri"/>
              </a:rPr>
              <a:t> to </a:t>
            </a:r>
            <a:r>
              <a:rPr lang="pl-PL" sz="1800" dirty="0" err="1">
                <a:latin typeface="Calibri"/>
                <a:ea typeface="Calibri"/>
                <a:cs typeface="Calibri"/>
                <a:sym typeface="Calibri"/>
              </a:rPr>
              <a:t>two</a:t>
            </a:r>
            <a:r>
              <a:rPr lang="pl-PL" sz="1800" dirty="0">
                <a:latin typeface="Calibri"/>
                <a:ea typeface="Calibri"/>
                <a:cs typeface="Calibri"/>
                <a:sym typeface="Calibri"/>
              </a:rPr>
              <a:t> </a:t>
            </a:r>
            <a:r>
              <a:rPr lang="pl-PL" sz="1800" dirty="0" err="1">
                <a:latin typeface="Calibri"/>
                <a:ea typeface="Calibri"/>
                <a:cs typeface="Calibri"/>
                <a:sym typeface="Calibri"/>
              </a:rPr>
              <a:t>destinations</a:t>
            </a:r>
            <a:r>
              <a:rPr lang="pl-PL" sz="1800" dirty="0">
                <a:latin typeface="Calibri"/>
                <a:ea typeface="Calibri"/>
                <a:cs typeface="Calibri"/>
                <a:sym typeface="Calibri"/>
              </a:rPr>
              <a:t>.</a:t>
            </a:r>
            <a:endParaRPr sz="1800" dirty="0">
              <a:latin typeface="Calibri"/>
              <a:ea typeface="Calibri"/>
              <a:cs typeface="Calibri"/>
              <a:sym typeface="Calibri"/>
            </a:endParaRPr>
          </a:p>
          <a:p>
            <a:pPr marL="0" lvl="0" indent="0" algn="l" rtl="0">
              <a:lnSpc>
                <a:spcPct val="100000"/>
              </a:lnSpc>
              <a:spcBef>
                <a:spcPts val="400"/>
              </a:spcBef>
              <a:spcAft>
                <a:spcPts val="0"/>
              </a:spcAft>
              <a:buNone/>
            </a:pPr>
            <a:r>
              <a:rPr lang="pl-PL" sz="1800" dirty="0">
                <a:latin typeface="Calibri"/>
                <a:ea typeface="Calibri"/>
                <a:cs typeface="Calibri"/>
                <a:sym typeface="Calibri"/>
              </a:rPr>
              <a:t>But </a:t>
            </a:r>
            <a:r>
              <a:rPr lang="pl-PL" sz="1800" dirty="0" err="1">
                <a:latin typeface="Calibri"/>
                <a:ea typeface="Calibri"/>
                <a:cs typeface="Calibri"/>
                <a:sym typeface="Calibri"/>
              </a:rPr>
              <a:t>first</a:t>
            </a:r>
            <a:r>
              <a:rPr lang="pl-PL"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00000"/>
              </a:lnSpc>
              <a:spcBef>
                <a:spcPts val="400"/>
              </a:spcBef>
              <a:spcAft>
                <a:spcPts val="0"/>
              </a:spcAft>
              <a:buNone/>
            </a:pPr>
            <a:r>
              <a:rPr lang="pl-PL" sz="1800" dirty="0">
                <a:latin typeface="Calibri"/>
                <a:ea typeface="Calibri"/>
                <a:cs typeface="Calibri"/>
                <a:sym typeface="Calibri"/>
              </a:rPr>
              <a:t>-	</a:t>
            </a:r>
            <a:r>
              <a:rPr lang="pl-PL" sz="1800" dirty="0" err="1">
                <a:latin typeface="Calibri"/>
                <a:ea typeface="Calibri"/>
                <a:cs typeface="Calibri"/>
                <a:sym typeface="Calibri"/>
              </a:rPr>
              <a:t>check</a:t>
            </a:r>
            <a:r>
              <a:rPr lang="pl-PL" sz="1800" dirty="0">
                <a:latin typeface="Calibri"/>
                <a:ea typeface="Calibri"/>
                <a:cs typeface="Calibri"/>
                <a:sym typeface="Calibri"/>
              </a:rPr>
              <a:t> the deadline for </a:t>
            </a:r>
            <a:r>
              <a:rPr lang="pl-PL" sz="1800" dirty="0" err="1">
                <a:latin typeface="Calibri"/>
                <a:ea typeface="Calibri"/>
                <a:cs typeface="Calibri"/>
                <a:sym typeface="Calibri"/>
              </a:rPr>
              <a:t>nominations</a:t>
            </a:r>
            <a:r>
              <a:rPr lang="pl-PL" sz="1800" dirty="0">
                <a:latin typeface="Calibri"/>
                <a:ea typeface="Calibri"/>
                <a:cs typeface="Calibri"/>
                <a:sym typeface="Calibri"/>
              </a:rPr>
              <a:t> of partner </a:t>
            </a:r>
            <a:r>
              <a:rPr lang="pl-PL" sz="1800" dirty="0" err="1">
                <a:latin typeface="Calibri"/>
                <a:ea typeface="Calibri"/>
                <a:cs typeface="Calibri"/>
                <a:sym typeface="Calibri"/>
              </a:rPr>
              <a:t>universities</a:t>
            </a:r>
            <a:r>
              <a:rPr lang="pl-PL"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00000"/>
              </a:lnSpc>
              <a:spcBef>
                <a:spcPts val="400"/>
              </a:spcBef>
              <a:spcAft>
                <a:spcPts val="0"/>
              </a:spcAft>
              <a:buNone/>
            </a:pPr>
            <a:r>
              <a:rPr lang="pl-PL" sz="1800" dirty="0">
                <a:latin typeface="Calibri"/>
                <a:ea typeface="Calibri"/>
                <a:cs typeface="Calibri"/>
                <a:sym typeface="Calibri"/>
              </a:rPr>
              <a:t>-	</a:t>
            </a:r>
            <a:r>
              <a:rPr lang="pl-PL" sz="1800" dirty="0" err="1">
                <a:latin typeface="Calibri"/>
                <a:ea typeface="Calibri"/>
                <a:cs typeface="Calibri"/>
                <a:sym typeface="Calibri"/>
              </a:rPr>
              <a:t>check</a:t>
            </a:r>
            <a:r>
              <a:rPr lang="pl-PL" sz="1800" dirty="0">
                <a:latin typeface="Calibri"/>
                <a:ea typeface="Calibri"/>
                <a:cs typeface="Calibri"/>
                <a:sym typeface="Calibri"/>
              </a:rPr>
              <a:t> the </a:t>
            </a:r>
            <a:r>
              <a:rPr lang="pl-PL" sz="1800" dirty="0" err="1">
                <a:latin typeface="Calibri"/>
                <a:ea typeface="Calibri"/>
                <a:cs typeface="Calibri"/>
                <a:sym typeface="Calibri"/>
              </a:rPr>
              <a:t>courses</a:t>
            </a:r>
            <a:r>
              <a:rPr lang="pl-PL" sz="1800" dirty="0">
                <a:latin typeface="Calibri"/>
                <a:ea typeface="Calibri"/>
                <a:cs typeface="Calibri"/>
                <a:sym typeface="Calibri"/>
              </a:rPr>
              <a:t> </a:t>
            </a:r>
            <a:r>
              <a:rPr lang="pl-PL" sz="1800" dirty="0" err="1">
                <a:latin typeface="Calibri"/>
                <a:ea typeface="Calibri"/>
                <a:cs typeface="Calibri"/>
                <a:sym typeface="Calibri"/>
              </a:rPr>
              <a:t>offered</a:t>
            </a:r>
            <a:r>
              <a:rPr lang="pl-PL" sz="1800" dirty="0">
                <a:latin typeface="Calibri"/>
                <a:ea typeface="Calibri"/>
                <a:cs typeface="Calibri"/>
                <a:sym typeface="Calibri"/>
              </a:rPr>
              <a:t> by partner </a:t>
            </a:r>
            <a:r>
              <a:rPr lang="pl-PL" sz="1800" dirty="0" err="1">
                <a:latin typeface="Calibri"/>
                <a:ea typeface="Calibri"/>
                <a:cs typeface="Calibri"/>
                <a:sym typeface="Calibri"/>
              </a:rPr>
              <a:t>universities</a:t>
            </a:r>
            <a:r>
              <a:rPr lang="pl-PL" sz="1800" dirty="0">
                <a:latin typeface="Calibri"/>
                <a:ea typeface="Calibri"/>
                <a:cs typeface="Calibri"/>
                <a:sym typeface="Calibri"/>
              </a:rPr>
              <a:t>;</a:t>
            </a:r>
            <a:endParaRPr sz="1600" dirty="0">
              <a:latin typeface="Calibri"/>
              <a:ea typeface="Calibri"/>
              <a:cs typeface="Calibri"/>
              <a:sym typeface="Calibri"/>
            </a:endParaRPr>
          </a:p>
          <a:p>
            <a:pPr marL="0" lvl="0" indent="0" algn="l" rtl="0">
              <a:lnSpc>
                <a:spcPct val="150000"/>
              </a:lnSpc>
              <a:spcBef>
                <a:spcPts val="0"/>
              </a:spcBef>
              <a:spcAft>
                <a:spcPts val="0"/>
              </a:spcAft>
              <a:buNone/>
            </a:pPr>
            <a:endParaRPr sz="1600" b="1" dirty="0">
              <a:solidFill>
                <a:schemeClr val="accent4"/>
              </a:solidFill>
              <a:latin typeface="Calibri"/>
              <a:ea typeface="Calibri"/>
              <a:cs typeface="Calibri"/>
              <a:sym typeface="Calibri"/>
            </a:endParaRPr>
          </a:p>
          <a:p>
            <a:pPr marL="0" lvl="0" indent="0" algn="l" rtl="0">
              <a:lnSpc>
                <a:spcPct val="150000"/>
              </a:lnSpc>
              <a:spcBef>
                <a:spcPts val="0"/>
              </a:spcBef>
              <a:spcAft>
                <a:spcPts val="0"/>
              </a:spcAft>
              <a:buNone/>
            </a:pPr>
            <a:r>
              <a:rPr lang="pl-PL" sz="1600" b="1" dirty="0" err="1">
                <a:solidFill>
                  <a:schemeClr val="accent4"/>
                </a:solidFill>
                <a:latin typeface="Calibri"/>
                <a:ea typeface="Calibri"/>
                <a:cs typeface="Calibri"/>
                <a:sym typeface="Calibri"/>
              </a:rPr>
              <a:t>Documents</a:t>
            </a:r>
            <a:r>
              <a:rPr lang="pl-PL" sz="1600" b="1" dirty="0">
                <a:solidFill>
                  <a:schemeClr val="accent4"/>
                </a:solidFill>
                <a:latin typeface="Calibri"/>
                <a:ea typeface="Calibri"/>
                <a:cs typeface="Calibri"/>
                <a:sym typeface="Calibri"/>
              </a:rPr>
              <a:t> </a:t>
            </a:r>
            <a:r>
              <a:rPr lang="pl-PL" sz="1600" b="1" dirty="0" err="1">
                <a:solidFill>
                  <a:schemeClr val="accent4"/>
                </a:solidFill>
                <a:latin typeface="Calibri"/>
                <a:ea typeface="Calibri"/>
                <a:cs typeface="Calibri"/>
                <a:sym typeface="Calibri"/>
              </a:rPr>
              <a:t>required</a:t>
            </a:r>
            <a:r>
              <a:rPr lang="pl-PL" sz="1600" b="1" dirty="0">
                <a:solidFill>
                  <a:schemeClr val="accent4"/>
                </a:solidFill>
                <a:latin typeface="Calibri"/>
                <a:ea typeface="Calibri"/>
                <a:cs typeface="Calibri"/>
                <a:sym typeface="Calibri"/>
              </a:rPr>
              <a:t> by CRM</a:t>
            </a:r>
            <a:r>
              <a:rPr lang="pl-PL" sz="1600" b="1" dirty="0">
                <a:latin typeface="Calibri"/>
                <a:ea typeface="Calibri"/>
                <a:cs typeface="Calibri"/>
                <a:sym typeface="Calibri"/>
              </a:rPr>
              <a:t> - </a:t>
            </a:r>
            <a:r>
              <a:rPr lang="pl-PL" sz="1600" b="1" dirty="0" err="1">
                <a:latin typeface="Calibri"/>
                <a:ea typeface="Calibri"/>
                <a:cs typeface="Calibri"/>
                <a:sym typeface="Calibri"/>
              </a:rPr>
              <a:t>submitted</a:t>
            </a:r>
            <a:r>
              <a:rPr lang="pl-PL" sz="1600" b="1" dirty="0">
                <a:latin typeface="Calibri"/>
                <a:ea typeface="Calibri"/>
                <a:cs typeface="Calibri"/>
                <a:sym typeface="Calibri"/>
              </a:rPr>
              <a:t> in the IRC system </a:t>
            </a:r>
            <a:r>
              <a:rPr lang="pl-PL" sz="1600" b="1" dirty="0" err="1">
                <a:latin typeface="Calibri"/>
                <a:ea typeface="Calibri"/>
                <a:cs typeface="Calibri"/>
                <a:sym typeface="Calibri"/>
              </a:rPr>
              <a:t>after</a:t>
            </a:r>
            <a:r>
              <a:rPr lang="pl-PL" sz="1600" b="1" dirty="0">
                <a:latin typeface="Calibri"/>
                <a:ea typeface="Calibri"/>
                <a:cs typeface="Calibri"/>
                <a:sym typeface="Calibri"/>
              </a:rPr>
              <a:t> </a:t>
            </a:r>
            <a:r>
              <a:rPr lang="pl-PL" sz="1600" b="1" dirty="0" err="1">
                <a:latin typeface="Calibri"/>
                <a:ea typeface="Calibri"/>
                <a:cs typeface="Calibri"/>
                <a:sym typeface="Calibri"/>
              </a:rPr>
              <a:t>acceptance</a:t>
            </a:r>
            <a:r>
              <a:rPr lang="pl-PL" sz="1600" b="1" dirty="0">
                <a:latin typeface="Calibri"/>
                <a:ea typeface="Calibri"/>
                <a:cs typeface="Calibri"/>
                <a:sym typeface="Calibri"/>
              </a:rPr>
              <a:t> by the host </a:t>
            </a:r>
            <a:r>
              <a:rPr lang="pl-PL" sz="1600" b="1" dirty="0" err="1">
                <a:latin typeface="Calibri"/>
                <a:ea typeface="Calibri"/>
                <a:cs typeface="Calibri"/>
                <a:sym typeface="Calibri"/>
              </a:rPr>
              <a:t>university</a:t>
            </a:r>
            <a:endParaRPr sz="1600" b="1" dirty="0">
              <a:latin typeface="Calibri"/>
              <a:ea typeface="Calibri"/>
              <a:cs typeface="Calibri"/>
              <a:sym typeface="Calibri"/>
            </a:endParaRPr>
          </a:p>
          <a:p>
            <a:pPr marL="457200" lvl="0" indent="-311150" algn="l" rtl="0">
              <a:lnSpc>
                <a:spcPct val="115000"/>
              </a:lnSpc>
              <a:spcBef>
                <a:spcPts val="0"/>
              </a:spcBef>
              <a:spcAft>
                <a:spcPts val="0"/>
              </a:spcAft>
              <a:buSzPts val="1300"/>
              <a:buFont typeface="Calibri"/>
              <a:buAutoNum type="arabicPeriod"/>
            </a:pPr>
            <a:r>
              <a:rPr lang="pl-PL" sz="1300" dirty="0">
                <a:latin typeface="Calibri"/>
                <a:ea typeface="Calibri"/>
                <a:cs typeface="Calibri"/>
                <a:sym typeface="Calibri"/>
              </a:rPr>
              <a:t>Application form; </a:t>
            </a:r>
            <a:endParaRPr sz="1300" dirty="0">
              <a:latin typeface="Calibri"/>
              <a:ea typeface="Calibri"/>
              <a:cs typeface="Calibri"/>
              <a:sym typeface="Calibri"/>
            </a:endParaRPr>
          </a:p>
          <a:p>
            <a:pPr marL="457200" lvl="0" indent="-311150" algn="l" rtl="0">
              <a:lnSpc>
                <a:spcPct val="115000"/>
              </a:lnSpc>
              <a:spcBef>
                <a:spcPts val="0"/>
              </a:spcBef>
              <a:spcAft>
                <a:spcPts val="0"/>
              </a:spcAft>
              <a:buSzPts val="1300"/>
              <a:buFont typeface="Calibri"/>
              <a:buAutoNum type="arabicPeriod"/>
            </a:pPr>
            <a:r>
              <a:rPr lang="pl-PL" sz="1300" dirty="0">
                <a:latin typeface="Calibri"/>
                <a:ea typeface="Calibri"/>
                <a:cs typeface="Calibri"/>
                <a:sym typeface="Calibri"/>
              </a:rPr>
              <a:t>Learning Agreement/</a:t>
            </a:r>
            <a:r>
              <a:rPr lang="pl-PL" sz="1300" dirty="0" err="1">
                <a:latin typeface="Calibri"/>
                <a:ea typeface="Calibri"/>
                <a:cs typeface="Calibri"/>
                <a:sym typeface="Calibri"/>
              </a:rPr>
              <a:t>Individual</a:t>
            </a:r>
            <a:r>
              <a:rPr lang="pl-PL" sz="1300" dirty="0">
                <a:latin typeface="Calibri"/>
                <a:ea typeface="Calibri"/>
                <a:cs typeface="Calibri"/>
                <a:sym typeface="Calibri"/>
              </a:rPr>
              <a:t> </a:t>
            </a:r>
            <a:r>
              <a:rPr lang="pl-PL" sz="1300" dirty="0" err="1">
                <a:latin typeface="Calibri"/>
                <a:ea typeface="Calibri"/>
                <a:cs typeface="Calibri"/>
                <a:sym typeface="Calibri"/>
              </a:rPr>
              <a:t>Study</a:t>
            </a:r>
            <a:r>
              <a:rPr lang="pl-PL" sz="1300" dirty="0">
                <a:latin typeface="Calibri"/>
                <a:ea typeface="Calibri"/>
                <a:cs typeface="Calibri"/>
                <a:sym typeface="Calibri"/>
              </a:rPr>
              <a:t> Plan -</a:t>
            </a:r>
            <a:r>
              <a:rPr lang="pl-PL" sz="1400" dirty="0">
                <a:latin typeface="Calibri"/>
                <a:ea typeface="Calibri"/>
                <a:cs typeface="Calibri"/>
                <a:sym typeface="Calibri"/>
              </a:rPr>
              <a:t> </a:t>
            </a:r>
            <a:r>
              <a:rPr lang="pl-PL" sz="900" dirty="0" err="1">
                <a:latin typeface="Calibri"/>
                <a:ea typeface="Calibri"/>
                <a:cs typeface="Calibri"/>
                <a:sym typeface="Calibri"/>
              </a:rPr>
              <a:t>signed</a:t>
            </a:r>
            <a:r>
              <a:rPr lang="pl-PL" sz="900" dirty="0">
                <a:latin typeface="Calibri"/>
                <a:ea typeface="Calibri"/>
                <a:cs typeface="Calibri"/>
                <a:sym typeface="Calibri"/>
              </a:rPr>
              <a:t> by the </a:t>
            </a:r>
            <a:r>
              <a:rPr lang="pl-PL" sz="900" b="1" dirty="0" err="1">
                <a:latin typeface="Calibri"/>
                <a:ea typeface="Calibri"/>
                <a:cs typeface="Calibri"/>
                <a:sym typeface="Calibri"/>
              </a:rPr>
              <a:t>Faculty</a:t>
            </a:r>
            <a:r>
              <a:rPr lang="pl-PL" sz="900" b="1" dirty="0">
                <a:latin typeface="Calibri"/>
                <a:ea typeface="Calibri"/>
                <a:cs typeface="Calibri"/>
                <a:sym typeface="Calibri"/>
              </a:rPr>
              <a:t> </a:t>
            </a:r>
            <a:r>
              <a:rPr lang="pl-PL" sz="900" b="1" dirty="0" err="1">
                <a:latin typeface="Calibri"/>
                <a:ea typeface="Calibri"/>
                <a:cs typeface="Calibri"/>
                <a:sym typeface="Calibri"/>
              </a:rPr>
              <a:t>Coordinator</a:t>
            </a:r>
            <a:r>
              <a:rPr lang="pl-PL" sz="900" dirty="0">
                <a:latin typeface="Calibri"/>
                <a:ea typeface="Calibri"/>
                <a:cs typeface="Calibri"/>
                <a:sym typeface="Calibri"/>
              </a:rPr>
              <a:t>/</a:t>
            </a:r>
            <a:r>
              <a:rPr lang="pl-PL" sz="900" b="1" dirty="0">
                <a:latin typeface="Calibri"/>
                <a:ea typeface="Calibri"/>
                <a:cs typeface="Calibri"/>
                <a:sym typeface="Calibri"/>
              </a:rPr>
              <a:t>Dean of the Doctoral School </a:t>
            </a:r>
            <a:endParaRPr sz="900" b="1" dirty="0">
              <a:latin typeface="Calibri"/>
              <a:ea typeface="Calibri"/>
              <a:cs typeface="Calibri"/>
              <a:sym typeface="Calibri"/>
            </a:endParaRPr>
          </a:p>
          <a:p>
            <a:pPr marL="457200" lvl="0" indent="-311150" algn="l" rtl="0">
              <a:lnSpc>
                <a:spcPct val="115000"/>
              </a:lnSpc>
              <a:spcBef>
                <a:spcPts val="0"/>
              </a:spcBef>
              <a:spcAft>
                <a:spcPts val="0"/>
              </a:spcAft>
              <a:buSzPts val="1300"/>
              <a:buFont typeface="Calibri"/>
              <a:buAutoNum type="arabicPeriod"/>
            </a:pPr>
            <a:r>
              <a:rPr lang="pl-PL" sz="1300" dirty="0" err="1">
                <a:latin typeface="Calibri"/>
                <a:ea typeface="Calibri"/>
                <a:cs typeface="Calibri"/>
                <a:sym typeface="Calibri"/>
              </a:rPr>
              <a:t>Transcript</a:t>
            </a:r>
            <a:r>
              <a:rPr lang="pl-PL" sz="1300" dirty="0">
                <a:latin typeface="Calibri"/>
                <a:ea typeface="Calibri"/>
                <a:cs typeface="Calibri"/>
                <a:sym typeface="Calibri"/>
              </a:rPr>
              <a:t> of </a:t>
            </a:r>
            <a:r>
              <a:rPr lang="pl-PL" sz="1300" dirty="0" err="1">
                <a:latin typeface="Calibri"/>
                <a:ea typeface="Calibri"/>
                <a:cs typeface="Calibri"/>
                <a:sym typeface="Calibri"/>
              </a:rPr>
              <a:t>Records</a:t>
            </a:r>
            <a:r>
              <a:rPr lang="pl-PL" sz="1300" dirty="0">
                <a:latin typeface="Calibri"/>
                <a:ea typeface="Calibri"/>
                <a:cs typeface="Calibri"/>
                <a:sym typeface="Calibri"/>
              </a:rPr>
              <a:t>;</a:t>
            </a:r>
            <a:endParaRPr sz="1300" dirty="0">
              <a:latin typeface="Calibri"/>
              <a:ea typeface="Calibri"/>
              <a:cs typeface="Calibri"/>
              <a:sym typeface="Calibri"/>
            </a:endParaRPr>
          </a:p>
          <a:p>
            <a:pPr marL="457200" lvl="0" indent="-311150" algn="l" rtl="0">
              <a:lnSpc>
                <a:spcPct val="115000"/>
              </a:lnSpc>
              <a:spcBef>
                <a:spcPts val="0"/>
              </a:spcBef>
              <a:spcAft>
                <a:spcPts val="0"/>
              </a:spcAft>
              <a:buSzPts val="1300"/>
              <a:buFont typeface="Calibri"/>
              <a:buAutoNum type="arabicPeriod"/>
            </a:pPr>
            <a:r>
              <a:rPr lang="pl-PL" sz="1300" dirty="0">
                <a:latin typeface="Calibri"/>
                <a:ea typeface="Calibri"/>
                <a:cs typeface="Calibri"/>
                <a:sym typeface="Calibri"/>
              </a:rPr>
              <a:t>Knowledge of English </a:t>
            </a:r>
            <a:r>
              <a:rPr lang="pl-PL" sz="1300" dirty="0" err="1">
                <a:latin typeface="Calibri"/>
                <a:ea typeface="Calibri"/>
                <a:cs typeface="Calibri"/>
                <a:sym typeface="Calibri"/>
              </a:rPr>
              <a:t>at</a:t>
            </a:r>
            <a:r>
              <a:rPr lang="pl-PL" sz="1300" dirty="0">
                <a:latin typeface="Calibri"/>
                <a:ea typeface="Calibri"/>
                <a:cs typeface="Calibri"/>
                <a:sym typeface="Calibri"/>
              </a:rPr>
              <a:t> </a:t>
            </a:r>
            <a:r>
              <a:rPr lang="pl-PL" sz="1300" dirty="0" err="1">
                <a:latin typeface="Calibri"/>
                <a:ea typeface="Calibri"/>
                <a:cs typeface="Calibri"/>
                <a:sym typeface="Calibri"/>
              </a:rPr>
              <a:t>least</a:t>
            </a:r>
            <a:r>
              <a:rPr lang="pl-PL" sz="1300" dirty="0">
                <a:latin typeface="Calibri"/>
                <a:ea typeface="Calibri"/>
                <a:cs typeface="Calibri"/>
                <a:sym typeface="Calibri"/>
              </a:rPr>
              <a:t> B2 </a:t>
            </a:r>
            <a:r>
              <a:rPr lang="pl-PL" sz="1300" dirty="0" err="1">
                <a:latin typeface="Calibri"/>
                <a:ea typeface="Calibri"/>
                <a:cs typeface="Calibri"/>
                <a:sym typeface="Calibri"/>
              </a:rPr>
              <a:t>level</a:t>
            </a:r>
            <a:r>
              <a:rPr lang="pl-PL" sz="1300" dirty="0">
                <a:latin typeface="Calibri"/>
                <a:ea typeface="Calibri"/>
                <a:cs typeface="Calibri"/>
                <a:sym typeface="Calibri"/>
              </a:rPr>
              <a:t> </a:t>
            </a:r>
            <a:r>
              <a:rPr lang="pl-PL" sz="1000" dirty="0">
                <a:latin typeface="Calibri"/>
                <a:ea typeface="Calibri"/>
                <a:cs typeface="Calibri"/>
                <a:sym typeface="Calibri"/>
              </a:rPr>
              <a:t>(</a:t>
            </a:r>
            <a:r>
              <a:rPr lang="pl-PL" sz="1000" dirty="0" err="1">
                <a:latin typeface="Calibri"/>
                <a:ea typeface="Calibri"/>
                <a:cs typeface="Calibri"/>
                <a:sym typeface="Calibri"/>
              </a:rPr>
              <a:t>according</a:t>
            </a:r>
            <a:r>
              <a:rPr lang="pl-PL" sz="1000" dirty="0">
                <a:latin typeface="Calibri"/>
                <a:ea typeface="Calibri"/>
                <a:cs typeface="Calibri"/>
                <a:sym typeface="Calibri"/>
              </a:rPr>
              <a:t> to CEFR) </a:t>
            </a:r>
            <a:r>
              <a:rPr lang="pl-PL" sz="1000" dirty="0" err="1">
                <a:latin typeface="Calibri"/>
                <a:ea typeface="Calibri"/>
                <a:cs typeface="Calibri"/>
                <a:sym typeface="Calibri"/>
              </a:rPr>
              <a:t>or</a:t>
            </a:r>
            <a:r>
              <a:rPr lang="pl-PL" sz="1000" dirty="0">
                <a:latin typeface="Calibri"/>
                <a:ea typeface="Calibri"/>
                <a:cs typeface="Calibri"/>
                <a:sym typeface="Calibri"/>
              </a:rPr>
              <a:t> a </a:t>
            </a:r>
            <a:r>
              <a:rPr lang="pl-PL" sz="1000" dirty="0" err="1">
                <a:latin typeface="Calibri"/>
                <a:ea typeface="Calibri"/>
                <a:cs typeface="Calibri"/>
                <a:sym typeface="Calibri"/>
              </a:rPr>
              <a:t>grade</a:t>
            </a:r>
            <a:r>
              <a:rPr lang="pl-PL" sz="1000" dirty="0">
                <a:latin typeface="Calibri"/>
                <a:ea typeface="Calibri"/>
                <a:cs typeface="Calibri"/>
                <a:sym typeface="Calibri"/>
              </a:rPr>
              <a:t> from a </a:t>
            </a:r>
            <a:r>
              <a:rPr lang="pl-PL" sz="1000" dirty="0" err="1">
                <a:latin typeface="Calibri"/>
                <a:ea typeface="Calibri"/>
                <a:cs typeface="Calibri"/>
                <a:sym typeface="Calibri"/>
              </a:rPr>
              <a:t>foreign</a:t>
            </a:r>
            <a:r>
              <a:rPr lang="pl-PL" sz="1000" dirty="0">
                <a:latin typeface="Calibri"/>
                <a:ea typeface="Calibri"/>
                <a:cs typeface="Calibri"/>
                <a:sym typeface="Calibri"/>
              </a:rPr>
              <a:t> </a:t>
            </a:r>
            <a:r>
              <a:rPr lang="pl-PL" sz="1000" dirty="0" err="1">
                <a:latin typeface="Calibri"/>
                <a:ea typeface="Calibri"/>
                <a:cs typeface="Calibri"/>
                <a:sym typeface="Calibri"/>
              </a:rPr>
              <a:t>language</a:t>
            </a:r>
            <a:r>
              <a:rPr lang="pl-PL" sz="1000" dirty="0">
                <a:latin typeface="Calibri"/>
                <a:ea typeface="Calibri"/>
                <a:cs typeface="Calibri"/>
                <a:sym typeface="Calibri"/>
              </a:rPr>
              <a:t> </a:t>
            </a:r>
            <a:r>
              <a:rPr lang="pl-PL" sz="1000" dirty="0" err="1">
                <a:latin typeface="Calibri"/>
                <a:ea typeface="Calibri"/>
                <a:cs typeface="Calibri"/>
                <a:sym typeface="Calibri"/>
              </a:rPr>
              <a:t>course</a:t>
            </a:r>
            <a:r>
              <a:rPr lang="pl-PL" sz="1000" dirty="0">
                <a:latin typeface="Calibri"/>
                <a:ea typeface="Calibri"/>
                <a:cs typeface="Calibri"/>
                <a:sym typeface="Calibri"/>
              </a:rPr>
              <a:t> from </a:t>
            </a:r>
            <a:r>
              <a:rPr lang="pl-PL" sz="1000" dirty="0" err="1">
                <a:latin typeface="Calibri"/>
                <a:ea typeface="Calibri"/>
                <a:cs typeface="Calibri"/>
                <a:sym typeface="Calibri"/>
              </a:rPr>
              <a:t>Department</a:t>
            </a:r>
            <a:r>
              <a:rPr lang="pl-PL" sz="1000" dirty="0">
                <a:latin typeface="Calibri"/>
                <a:ea typeface="Calibri"/>
                <a:cs typeface="Calibri"/>
                <a:sym typeface="Calibri"/>
              </a:rPr>
              <a:t> of </a:t>
            </a:r>
            <a:r>
              <a:rPr lang="pl-PL" sz="1000" dirty="0" err="1">
                <a:latin typeface="Calibri"/>
                <a:ea typeface="Calibri"/>
                <a:cs typeface="Calibri"/>
                <a:sym typeface="Calibri"/>
              </a:rPr>
              <a:t>Foreign</a:t>
            </a:r>
            <a:r>
              <a:rPr lang="pl-PL" sz="1000" dirty="0">
                <a:latin typeface="Calibri"/>
                <a:ea typeface="Calibri"/>
                <a:cs typeface="Calibri"/>
                <a:sym typeface="Calibri"/>
              </a:rPr>
              <a:t> </a:t>
            </a:r>
            <a:r>
              <a:rPr lang="pl-PL" sz="1000" dirty="0" err="1">
                <a:latin typeface="Calibri"/>
                <a:ea typeface="Calibri"/>
                <a:cs typeface="Calibri"/>
                <a:sym typeface="Calibri"/>
              </a:rPr>
              <a:t>Languages</a:t>
            </a:r>
            <a:r>
              <a:rPr lang="pl-PL" sz="1000" dirty="0">
                <a:latin typeface="Calibri"/>
                <a:ea typeface="Calibri"/>
                <a:cs typeface="Calibri"/>
                <a:sym typeface="Calibri"/>
              </a:rPr>
              <a:t> </a:t>
            </a:r>
            <a:endParaRPr sz="1000" dirty="0">
              <a:latin typeface="Calibri"/>
              <a:ea typeface="Calibri"/>
              <a:cs typeface="Calibri"/>
              <a:sym typeface="Calibri"/>
            </a:endParaRPr>
          </a:p>
          <a:p>
            <a:pPr marL="457200" lvl="0" indent="-311150" algn="l" rtl="0">
              <a:lnSpc>
                <a:spcPct val="115000"/>
              </a:lnSpc>
              <a:spcBef>
                <a:spcPts val="0"/>
              </a:spcBef>
              <a:spcAft>
                <a:spcPts val="0"/>
              </a:spcAft>
              <a:buSzPts val="1300"/>
              <a:buFont typeface="Calibri"/>
              <a:buAutoNum type="arabicPeriod"/>
            </a:pPr>
            <a:r>
              <a:rPr lang="pl-PL" sz="1300" dirty="0" err="1">
                <a:latin typeface="Calibri"/>
                <a:ea typeface="Calibri"/>
                <a:cs typeface="Calibri"/>
                <a:sym typeface="Calibri"/>
              </a:rPr>
              <a:t>Certificate</a:t>
            </a:r>
            <a:r>
              <a:rPr lang="pl-PL" sz="1300" dirty="0">
                <a:latin typeface="Calibri"/>
                <a:ea typeface="Calibri"/>
                <a:cs typeface="Calibri"/>
                <a:sym typeface="Calibri"/>
              </a:rPr>
              <a:t> of student status </a:t>
            </a:r>
            <a:r>
              <a:rPr lang="pl-PL" sz="1000" dirty="0">
                <a:latin typeface="Calibri"/>
                <a:ea typeface="Calibri"/>
                <a:cs typeface="Calibri"/>
                <a:sym typeface="Calibri"/>
              </a:rPr>
              <a:t>(in English, </a:t>
            </a:r>
            <a:r>
              <a:rPr lang="pl-PL" sz="1000" dirty="0" err="1">
                <a:latin typeface="Calibri"/>
                <a:ea typeface="Calibri"/>
                <a:cs typeface="Calibri"/>
                <a:sym typeface="Calibri"/>
              </a:rPr>
              <a:t>certified</a:t>
            </a:r>
            <a:r>
              <a:rPr lang="pl-PL" sz="1000" dirty="0">
                <a:latin typeface="Calibri"/>
                <a:ea typeface="Calibri"/>
                <a:cs typeface="Calibri"/>
                <a:sym typeface="Calibri"/>
              </a:rPr>
              <a:t> by the </a:t>
            </a:r>
            <a:r>
              <a:rPr lang="pl-PL" sz="1000" dirty="0" err="1">
                <a:latin typeface="Calibri"/>
                <a:ea typeface="Calibri"/>
                <a:cs typeface="Calibri"/>
                <a:sym typeface="Calibri"/>
              </a:rPr>
              <a:t>dean's</a:t>
            </a:r>
            <a:r>
              <a:rPr lang="pl-PL" sz="1000" dirty="0">
                <a:latin typeface="Calibri"/>
                <a:ea typeface="Calibri"/>
                <a:cs typeface="Calibri"/>
                <a:sym typeface="Calibri"/>
              </a:rPr>
              <a:t> </a:t>
            </a:r>
            <a:r>
              <a:rPr lang="pl-PL" sz="1000" dirty="0" err="1">
                <a:latin typeface="Calibri"/>
                <a:ea typeface="Calibri"/>
                <a:cs typeface="Calibri"/>
                <a:sym typeface="Calibri"/>
              </a:rPr>
              <a:t>office</a:t>
            </a:r>
            <a:r>
              <a:rPr lang="pl-PL" sz="1000" dirty="0">
                <a:latin typeface="Calibri"/>
                <a:ea typeface="Calibri"/>
                <a:cs typeface="Calibri"/>
                <a:sym typeface="Calibri"/>
              </a:rPr>
              <a:t>)</a:t>
            </a:r>
            <a:r>
              <a:rPr lang="pl-PL" sz="1300" dirty="0">
                <a:latin typeface="Calibri"/>
                <a:ea typeface="Calibri"/>
                <a:cs typeface="Calibri"/>
                <a:sym typeface="Calibri"/>
              </a:rPr>
              <a:t> </a:t>
            </a:r>
            <a:endParaRPr sz="1000" dirty="0">
              <a:latin typeface="Calibri"/>
              <a:ea typeface="Calibri"/>
              <a:cs typeface="Calibri"/>
              <a:sym typeface="Calibri"/>
            </a:endParaRPr>
          </a:p>
          <a:p>
            <a:pPr marL="457200" lvl="0" indent="-311150" algn="l" rtl="0">
              <a:lnSpc>
                <a:spcPct val="115000"/>
              </a:lnSpc>
              <a:spcBef>
                <a:spcPts val="0"/>
              </a:spcBef>
              <a:spcAft>
                <a:spcPts val="0"/>
              </a:spcAft>
              <a:buSzPts val="1300"/>
              <a:buFont typeface="Calibri"/>
              <a:buAutoNum type="arabicPeriod"/>
            </a:pPr>
            <a:r>
              <a:rPr lang="pl-PL" sz="1300" dirty="0" err="1">
                <a:latin typeface="Calibri"/>
                <a:ea typeface="Calibri"/>
                <a:cs typeface="Calibri"/>
                <a:sym typeface="Calibri"/>
              </a:rPr>
              <a:t>Certificate</a:t>
            </a:r>
            <a:r>
              <a:rPr lang="pl-PL" sz="1300" dirty="0">
                <a:latin typeface="Calibri"/>
                <a:ea typeface="Calibri"/>
                <a:cs typeface="Calibri"/>
                <a:sym typeface="Calibri"/>
              </a:rPr>
              <a:t> of </a:t>
            </a:r>
            <a:r>
              <a:rPr lang="pl-PL" sz="1300" dirty="0" err="1">
                <a:latin typeface="Calibri"/>
                <a:ea typeface="Calibri"/>
                <a:cs typeface="Calibri"/>
                <a:sym typeface="Calibri"/>
              </a:rPr>
              <a:t>weighted</a:t>
            </a:r>
            <a:r>
              <a:rPr lang="pl-PL" sz="1300" dirty="0">
                <a:latin typeface="Calibri"/>
                <a:ea typeface="Calibri"/>
                <a:cs typeface="Calibri"/>
                <a:sym typeface="Calibri"/>
              </a:rPr>
              <a:t> </a:t>
            </a:r>
            <a:r>
              <a:rPr lang="pl-PL" sz="1300" dirty="0" err="1">
                <a:latin typeface="Calibri"/>
                <a:ea typeface="Calibri"/>
                <a:cs typeface="Calibri"/>
                <a:sym typeface="Calibri"/>
              </a:rPr>
              <a:t>average</a:t>
            </a:r>
            <a:r>
              <a:rPr lang="pl-PL" sz="1300" dirty="0">
                <a:latin typeface="Calibri"/>
                <a:ea typeface="Calibri"/>
                <a:cs typeface="Calibri"/>
                <a:sym typeface="Calibri"/>
              </a:rPr>
              <a:t> GPA from the </a:t>
            </a:r>
            <a:r>
              <a:rPr lang="pl-PL" sz="1300" dirty="0" err="1">
                <a:latin typeface="Calibri"/>
                <a:ea typeface="Calibri"/>
                <a:cs typeface="Calibri"/>
                <a:sym typeface="Calibri"/>
              </a:rPr>
              <a:t>dean's</a:t>
            </a:r>
            <a:r>
              <a:rPr lang="pl-PL" sz="1300" dirty="0">
                <a:latin typeface="Calibri"/>
                <a:ea typeface="Calibri"/>
                <a:cs typeface="Calibri"/>
                <a:sym typeface="Calibri"/>
              </a:rPr>
              <a:t> </a:t>
            </a:r>
            <a:r>
              <a:rPr lang="pl-PL" sz="1300" dirty="0" err="1">
                <a:latin typeface="Calibri"/>
                <a:ea typeface="Calibri"/>
                <a:cs typeface="Calibri"/>
                <a:sym typeface="Calibri"/>
              </a:rPr>
              <a:t>office</a:t>
            </a:r>
            <a:r>
              <a:rPr lang="pl-PL" sz="1300" dirty="0">
                <a:latin typeface="Calibri"/>
                <a:ea typeface="Calibri"/>
                <a:cs typeface="Calibri"/>
                <a:sym typeface="Calibri"/>
              </a:rPr>
              <a:t> for the </a:t>
            </a:r>
            <a:r>
              <a:rPr lang="pl-PL" sz="1300" dirty="0" err="1">
                <a:latin typeface="Calibri"/>
                <a:ea typeface="Calibri"/>
                <a:cs typeface="Calibri"/>
                <a:sym typeface="Calibri"/>
              </a:rPr>
              <a:t>current</a:t>
            </a:r>
            <a:r>
              <a:rPr lang="pl-PL" sz="1300" dirty="0">
                <a:latin typeface="Calibri"/>
                <a:ea typeface="Calibri"/>
                <a:cs typeface="Calibri"/>
                <a:sym typeface="Calibri"/>
              </a:rPr>
              <a:t> </a:t>
            </a:r>
            <a:r>
              <a:rPr lang="pl-PL" sz="1300" dirty="0" err="1">
                <a:latin typeface="Calibri"/>
                <a:ea typeface="Calibri"/>
                <a:cs typeface="Calibri"/>
                <a:sym typeface="Calibri"/>
              </a:rPr>
              <a:t>degree</a:t>
            </a:r>
            <a:r>
              <a:rPr lang="pl-PL" sz="1300" dirty="0">
                <a:latin typeface="Calibri"/>
                <a:ea typeface="Calibri"/>
                <a:cs typeface="Calibri"/>
                <a:sym typeface="Calibri"/>
              </a:rPr>
              <a:t> of studies </a:t>
            </a:r>
            <a:endParaRPr sz="1300" dirty="0">
              <a:latin typeface="Calibri"/>
              <a:ea typeface="Calibri"/>
              <a:cs typeface="Calibri"/>
              <a:sym typeface="Calibri"/>
            </a:endParaRPr>
          </a:p>
          <a:p>
            <a:pPr marL="457200" lvl="0" indent="-311150" algn="l" rtl="0">
              <a:lnSpc>
                <a:spcPct val="115000"/>
              </a:lnSpc>
              <a:spcBef>
                <a:spcPts val="0"/>
              </a:spcBef>
              <a:spcAft>
                <a:spcPts val="0"/>
              </a:spcAft>
              <a:buSzPts val="1300"/>
              <a:buFont typeface="Calibri"/>
              <a:buAutoNum type="arabicPeriod"/>
            </a:pPr>
            <a:r>
              <a:rPr lang="pl-PL" sz="1300" dirty="0" err="1">
                <a:latin typeface="Calibri"/>
                <a:ea typeface="Calibri"/>
                <a:cs typeface="Calibri"/>
                <a:sym typeface="Calibri"/>
              </a:rPr>
              <a:t>Dean's</a:t>
            </a:r>
            <a:r>
              <a:rPr lang="pl-PL" sz="1300" dirty="0">
                <a:latin typeface="Calibri"/>
                <a:ea typeface="Calibri"/>
                <a:cs typeface="Calibri"/>
                <a:sym typeface="Calibri"/>
              </a:rPr>
              <a:t> </a:t>
            </a:r>
            <a:r>
              <a:rPr lang="pl-PL" sz="1300" dirty="0" err="1">
                <a:latin typeface="Calibri"/>
                <a:ea typeface="Calibri"/>
                <a:cs typeface="Calibri"/>
                <a:sym typeface="Calibri"/>
              </a:rPr>
              <a:t>permit</a:t>
            </a:r>
            <a:r>
              <a:rPr lang="pl-PL" sz="1300" dirty="0">
                <a:latin typeface="Calibri"/>
                <a:ea typeface="Calibri"/>
                <a:cs typeface="Calibri"/>
                <a:sym typeface="Calibri"/>
              </a:rPr>
              <a:t> </a:t>
            </a:r>
            <a:r>
              <a:rPr lang="pl-PL" sz="1300" dirty="0">
                <a:solidFill>
                  <a:schemeClr val="accent4"/>
                </a:solidFill>
                <a:latin typeface="Calibri"/>
                <a:ea typeface="Calibri"/>
                <a:cs typeface="Calibri"/>
                <a:sym typeface="Calibri"/>
              </a:rPr>
              <a:t>(</a:t>
            </a:r>
            <a:r>
              <a:rPr lang="pl-PL" sz="1300" dirty="0" err="1">
                <a:solidFill>
                  <a:schemeClr val="accent4"/>
                </a:solidFill>
                <a:latin typeface="Calibri"/>
                <a:ea typeface="Calibri"/>
                <a:cs typeface="Calibri"/>
                <a:sym typeface="Calibri"/>
              </a:rPr>
              <a:t>before</a:t>
            </a:r>
            <a:r>
              <a:rPr lang="pl-PL" sz="1300" dirty="0">
                <a:solidFill>
                  <a:schemeClr val="accent4"/>
                </a:solidFill>
                <a:latin typeface="Calibri"/>
                <a:ea typeface="Calibri"/>
                <a:cs typeface="Calibri"/>
                <a:sym typeface="Calibri"/>
              </a:rPr>
              <a:t> </a:t>
            </a:r>
            <a:r>
              <a:rPr lang="pl-PL" sz="1300" dirty="0" err="1">
                <a:solidFill>
                  <a:schemeClr val="accent4"/>
                </a:solidFill>
                <a:latin typeface="Calibri"/>
                <a:ea typeface="Calibri"/>
                <a:cs typeface="Calibri"/>
                <a:sym typeface="Calibri"/>
              </a:rPr>
              <a:t>departure</a:t>
            </a:r>
            <a:r>
              <a:rPr lang="pl-PL" sz="1300" dirty="0">
                <a:solidFill>
                  <a:schemeClr val="accent4"/>
                </a:solidFill>
                <a:latin typeface="Calibri"/>
                <a:ea typeface="Calibri"/>
                <a:cs typeface="Calibri"/>
                <a:sym typeface="Calibri"/>
              </a:rPr>
              <a:t>) </a:t>
            </a:r>
            <a:endParaRPr sz="1300" dirty="0">
              <a:solidFill>
                <a:schemeClr val="accent4"/>
              </a:solidFill>
              <a:latin typeface="Calibri"/>
              <a:ea typeface="Calibri"/>
              <a:cs typeface="Calibri"/>
              <a:sym typeface="Calibri"/>
            </a:endParaRPr>
          </a:p>
          <a:p>
            <a:pPr marL="457200" lvl="0" indent="-311150" algn="l" rtl="0">
              <a:lnSpc>
                <a:spcPct val="115000"/>
              </a:lnSpc>
              <a:spcBef>
                <a:spcPts val="0"/>
              </a:spcBef>
              <a:spcAft>
                <a:spcPts val="0"/>
              </a:spcAft>
              <a:buSzPts val="1300"/>
              <a:buFont typeface="Calibri"/>
              <a:buAutoNum type="arabicPeriod"/>
            </a:pPr>
            <a:r>
              <a:rPr lang="pl-PL" sz="1300" dirty="0" err="1">
                <a:latin typeface="Calibri"/>
                <a:ea typeface="Calibri"/>
                <a:cs typeface="Calibri"/>
                <a:sym typeface="Calibri"/>
              </a:rPr>
              <a:t>Insurance</a:t>
            </a:r>
            <a:r>
              <a:rPr lang="pl-PL" sz="1300" dirty="0">
                <a:latin typeface="Calibri"/>
                <a:ea typeface="Calibri"/>
                <a:cs typeface="Calibri"/>
                <a:sym typeface="Calibri"/>
              </a:rPr>
              <a:t> </a:t>
            </a:r>
            <a:r>
              <a:rPr lang="pl-PL" sz="1300" dirty="0" err="1">
                <a:latin typeface="Calibri"/>
                <a:ea typeface="Calibri"/>
                <a:cs typeface="Calibri"/>
                <a:sym typeface="Calibri"/>
              </a:rPr>
              <a:t>certificate</a:t>
            </a:r>
            <a:r>
              <a:rPr lang="pl-PL" sz="1300" dirty="0">
                <a:latin typeface="Calibri"/>
                <a:ea typeface="Calibri"/>
                <a:cs typeface="Calibri"/>
                <a:sym typeface="Calibri"/>
              </a:rPr>
              <a:t> for the </a:t>
            </a:r>
            <a:r>
              <a:rPr lang="pl-PL" sz="1300" dirty="0" err="1">
                <a:latin typeface="Calibri"/>
                <a:ea typeface="Calibri"/>
                <a:cs typeface="Calibri"/>
                <a:sym typeface="Calibri"/>
              </a:rPr>
              <a:t>trip</a:t>
            </a:r>
            <a:r>
              <a:rPr lang="pl-PL" sz="1300" dirty="0">
                <a:latin typeface="Calibri"/>
                <a:ea typeface="Calibri"/>
                <a:cs typeface="Calibri"/>
                <a:sym typeface="Calibri"/>
              </a:rPr>
              <a:t> </a:t>
            </a:r>
            <a:endParaRPr sz="1300" dirty="0">
              <a:latin typeface="Calibri"/>
              <a:ea typeface="Calibri"/>
              <a:cs typeface="Calibri"/>
              <a:sym typeface="Calibri"/>
            </a:endParaRPr>
          </a:p>
          <a:p>
            <a:pPr marL="457200" lvl="0" indent="-311150" algn="l" rtl="0">
              <a:lnSpc>
                <a:spcPct val="115000"/>
              </a:lnSpc>
              <a:spcBef>
                <a:spcPts val="0"/>
              </a:spcBef>
              <a:spcAft>
                <a:spcPts val="0"/>
              </a:spcAft>
              <a:buSzPts val="1300"/>
              <a:buFont typeface="Calibri"/>
              <a:buAutoNum type="arabicPeriod"/>
            </a:pPr>
            <a:r>
              <a:rPr lang="pl-PL" sz="1300" dirty="0" err="1">
                <a:latin typeface="Calibri"/>
                <a:ea typeface="Calibri"/>
                <a:cs typeface="Calibri"/>
                <a:sym typeface="Calibri"/>
              </a:rPr>
              <a:t>If</a:t>
            </a:r>
            <a:r>
              <a:rPr lang="pl-PL" sz="1300" dirty="0">
                <a:latin typeface="Calibri"/>
                <a:ea typeface="Calibri"/>
                <a:cs typeface="Calibri"/>
                <a:sym typeface="Calibri"/>
              </a:rPr>
              <a:t> </a:t>
            </a:r>
            <a:r>
              <a:rPr lang="pl-PL" sz="1300" dirty="0" err="1">
                <a:latin typeface="Calibri"/>
                <a:ea typeface="Calibri"/>
                <a:cs typeface="Calibri"/>
                <a:sym typeface="Calibri"/>
              </a:rPr>
              <a:t>you</a:t>
            </a:r>
            <a:r>
              <a:rPr lang="pl-PL" sz="1300" dirty="0">
                <a:latin typeface="Calibri"/>
                <a:ea typeface="Calibri"/>
                <a:cs typeface="Calibri"/>
                <a:sym typeface="Calibri"/>
              </a:rPr>
              <a:t> </a:t>
            </a:r>
            <a:r>
              <a:rPr lang="pl-PL" sz="1300" dirty="0" err="1">
                <a:latin typeface="Calibri"/>
                <a:ea typeface="Calibri"/>
                <a:cs typeface="Calibri"/>
                <a:sym typeface="Calibri"/>
              </a:rPr>
              <a:t>need</a:t>
            </a:r>
            <a:r>
              <a:rPr lang="pl-PL" sz="1300" dirty="0">
                <a:latin typeface="Calibri"/>
                <a:ea typeface="Calibri"/>
                <a:cs typeface="Calibri"/>
                <a:sym typeface="Calibri"/>
              </a:rPr>
              <a:t> to </a:t>
            </a:r>
            <a:r>
              <a:rPr lang="pl-PL" sz="1300" dirty="0" err="1">
                <a:latin typeface="Calibri"/>
                <a:ea typeface="Calibri"/>
                <a:cs typeface="Calibri"/>
                <a:sym typeface="Calibri"/>
              </a:rPr>
              <a:t>change</a:t>
            </a:r>
            <a:r>
              <a:rPr lang="pl-PL" sz="1300" dirty="0">
                <a:latin typeface="Calibri"/>
                <a:ea typeface="Calibri"/>
                <a:cs typeface="Calibri"/>
                <a:sym typeface="Calibri"/>
              </a:rPr>
              <a:t> to LA (</a:t>
            </a:r>
            <a:r>
              <a:rPr lang="pl-PL" sz="1300" dirty="0" err="1">
                <a:latin typeface="Calibri"/>
                <a:ea typeface="Calibri"/>
                <a:cs typeface="Calibri"/>
                <a:sym typeface="Calibri"/>
              </a:rPr>
              <a:t>Changes</a:t>
            </a:r>
            <a:r>
              <a:rPr lang="pl-PL" sz="1300" dirty="0">
                <a:latin typeface="Calibri"/>
                <a:ea typeface="Calibri"/>
                <a:cs typeface="Calibri"/>
                <a:sym typeface="Calibri"/>
              </a:rPr>
              <a:t> to LA) </a:t>
            </a:r>
            <a:r>
              <a:rPr lang="pl-PL" sz="1300" dirty="0" err="1">
                <a:latin typeface="Calibri"/>
                <a:ea typeface="Calibri"/>
                <a:cs typeface="Calibri"/>
                <a:sym typeface="Calibri"/>
              </a:rPr>
              <a:t>during</a:t>
            </a:r>
            <a:r>
              <a:rPr lang="pl-PL" sz="1300" dirty="0">
                <a:latin typeface="Calibri"/>
                <a:ea typeface="Calibri"/>
                <a:cs typeface="Calibri"/>
                <a:sym typeface="Calibri"/>
              </a:rPr>
              <a:t> </a:t>
            </a:r>
            <a:r>
              <a:rPr lang="pl-PL" sz="1300" dirty="0" err="1">
                <a:latin typeface="Calibri"/>
                <a:ea typeface="Calibri"/>
                <a:cs typeface="Calibri"/>
                <a:sym typeface="Calibri"/>
              </a:rPr>
              <a:t>your</a:t>
            </a:r>
            <a:r>
              <a:rPr lang="pl-PL" sz="1300" dirty="0">
                <a:latin typeface="Calibri"/>
                <a:ea typeface="Calibri"/>
                <a:cs typeface="Calibri"/>
                <a:sym typeface="Calibri"/>
              </a:rPr>
              <a:t> </a:t>
            </a:r>
            <a:r>
              <a:rPr lang="pl-PL" sz="1300" dirty="0" err="1">
                <a:latin typeface="Calibri"/>
                <a:ea typeface="Calibri"/>
                <a:cs typeface="Calibri"/>
                <a:sym typeface="Calibri"/>
              </a:rPr>
              <a:t>stay</a:t>
            </a:r>
            <a:endParaRPr sz="1300" dirty="0">
              <a:latin typeface="Calibri"/>
              <a:ea typeface="Calibri"/>
              <a:cs typeface="Calibri"/>
              <a:sym typeface="Calibri"/>
            </a:endParaRPr>
          </a:p>
          <a:p>
            <a:pPr marL="0" lvl="0" indent="0" algn="l" rtl="0">
              <a:lnSpc>
                <a:spcPct val="115000"/>
              </a:lnSpc>
              <a:spcBef>
                <a:spcPts val="0"/>
              </a:spcBef>
              <a:spcAft>
                <a:spcPts val="0"/>
              </a:spcAft>
              <a:buClr>
                <a:schemeClr val="lt1"/>
              </a:buClr>
              <a:buSzPts val="1100"/>
              <a:buFont typeface="Arial"/>
              <a:buNone/>
            </a:pPr>
            <a:endParaRPr sz="1600" b="1" dirty="0">
              <a:solidFill>
                <a:schemeClr val="accent4"/>
              </a:solidFill>
              <a:latin typeface="Calibri"/>
              <a:ea typeface="Calibri"/>
              <a:cs typeface="Calibri"/>
              <a:sym typeface="Calibri"/>
            </a:endParaRPr>
          </a:p>
          <a:p>
            <a:pPr marL="0" lvl="0" indent="0" algn="l" rtl="0">
              <a:lnSpc>
                <a:spcPct val="150000"/>
              </a:lnSpc>
              <a:spcBef>
                <a:spcPts val="0"/>
              </a:spcBef>
              <a:spcAft>
                <a:spcPts val="0"/>
              </a:spcAft>
              <a:buNone/>
            </a:pPr>
            <a:endParaRPr sz="1600" b="1" dirty="0">
              <a:solidFill>
                <a:schemeClr val="accent4"/>
              </a:solidFill>
              <a:latin typeface="Calibri"/>
              <a:ea typeface="Calibri"/>
              <a:cs typeface="Calibri"/>
              <a:sym typeface="Calibri"/>
            </a:endParaRPr>
          </a:p>
        </p:txBody>
      </p:sp>
      <p:pic>
        <p:nvPicPr>
          <p:cNvPr id="473" name="Google Shape;473;g1ef98341c67_2_16"/>
          <p:cNvPicPr preferRelativeResize="0"/>
          <p:nvPr/>
        </p:nvPicPr>
        <p:blipFill>
          <a:blip r:embed="rId5">
            <a:alphaModFix/>
          </a:blip>
          <a:stretch>
            <a:fillRect/>
          </a:stretch>
        </p:blipFill>
        <p:spPr>
          <a:xfrm>
            <a:off x="9752844" y="4901200"/>
            <a:ext cx="1340900" cy="1340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1ef98341c67_2_27"/>
          <p:cNvSpPr/>
          <p:nvPr/>
        </p:nvSpPr>
        <p:spPr>
          <a:xfrm flipH="1">
            <a:off x="120" y="4509120"/>
            <a:ext cx="2470800" cy="2349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480" name="Google Shape;480;g1ef98341c67_2_27"/>
          <p:cNvPicPr preferRelativeResize="0"/>
          <p:nvPr/>
        </p:nvPicPr>
        <p:blipFill rotWithShape="1">
          <a:blip r:embed="rId3">
            <a:alphaModFix/>
          </a:blip>
          <a:srcRect/>
          <a:stretch/>
        </p:blipFill>
        <p:spPr>
          <a:xfrm>
            <a:off x="711" y="0"/>
            <a:ext cx="2470209" cy="4509120"/>
          </a:xfrm>
          <a:prstGeom prst="rect">
            <a:avLst/>
          </a:prstGeom>
          <a:noFill/>
          <a:ln>
            <a:noFill/>
          </a:ln>
        </p:spPr>
      </p:pic>
      <p:pic>
        <p:nvPicPr>
          <p:cNvPr id="481" name="Google Shape;481;g1ef98341c67_2_27"/>
          <p:cNvPicPr preferRelativeResize="0"/>
          <p:nvPr/>
        </p:nvPicPr>
        <p:blipFill rotWithShape="1">
          <a:blip r:embed="rId4">
            <a:alphaModFix/>
          </a:blip>
          <a:srcRect/>
          <a:stretch/>
        </p:blipFill>
        <p:spPr>
          <a:xfrm>
            <a:off x="-1" y="0"/>
            <a:ext cx="2470921" cy="4509119"/>
          </a:xfrm>
          <a:prstGeom prst="rect">
            <a:avLst/>
          </a:prstGeom>
          <a:noFill/>
          <a:ln>
            <a:noFill/>
          </a:ln>
        </p:spPr>
      </p:pic>
      <p:sp>
        <p:nvSpPr>
          <p:cNvPr id="482" name="Google Shape;482;g1ef98341c67_2_27"/>
          <p:cNvSpPr/>
          <p:nvPr/>
        </p:nvSpPr>
        <p:spPr>
          <a:xfrm>
            <a:off x="2855926" y="107444"/>
            <a:ext cx="8544000" cy="58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Font typeface="Arial"/>
              <a:buNone/>
            </a:pPr>
            <a:r>
              <a:rPr lang="pl-PL" sz="3500" b="1" dirty="0">
                <a:solidFill>
                  <a:schemeClr val="accent1"/>
                </a:solidFill>
                <a:latin typeface="Calibri" panose="020F0502020204030204" pitchFamily="34" charset="0"/>
                <a:ea typeface="Audiowide"/>
                <a:cs typeface="Calibri" panose="020F0502020204030204" pitchFamily="34" charset="0"/>
                <a:sym typeface="Audiowide"/>
              </a:rPr>
              <a:t>SEOULTECH WINTER 2023/24</a:t>
            </a:r>
            <a:endParaRPr sz="3500" b="1" dirty="0">
              <a:solidFill>
                <a:schemeClr val="accent1"/>
              </a:solidFill>
              <a:latin typeface="Calibri" panose="020F0502020204030204" pitchFamily="34" charset="0"/>
              <a:ea typeface="Audiowide"/>
              <a:cs typeface="Calibri" panose="020F0502020204030204" pitchFamily="34" charset="0"/>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a:p>
            <a:pPr marL="0" lvl="0" indent="0" algn="ctr" rtl="0">
              <a:spcBef>
                <a:spcPts val="0"/>
              </a:spcBef>
              <a:spcAft>
                <a:spcPts val="0"/>
              </a:spcAft>
              <a:buClr>
                <a:schemeClr val="lt1"/>
              </a:buClr>
              <a:buFont typeface="Arial"/>
              <a:buNone/>
            </a:pPr>
            <a:endParaRPr sz="3600" b="1" dirty="0">
              <a:solidFill>
                <a:schemeClr val="accent1"/>
              </a:solidFill>
              <a:latin typeface="Audiowide"/>
              <a:ea typeface="Audiowide"/>
              <a:cs typeface="Audiowide"/>
              <a:sym typeface="Audiowide"/>
            </a:endParaRPr>
          </a:p>
        </p:txBody>
      </p:sp>
      <p:pic>
        <p:nvPicPr>
          <p:cNvPr id="484" name="Google Shape;484;g1ef98341c67_2_27"/>
          <p:cNvPicPr preferRelativeResize="0"/>
          <p:nvPr/>
        </p:nvPicPr>
        <p:blipFill>
          <a:blip r:embed="rId5">
            <a:alphaModFix/>
          </a:blip>
          <a:stretch>
            <a:fillRect/>
          </a:stretch>
        </p:blipFill>
        <p:spPr>
          <a:xfrm>
            <a:off x="5615875" y="1717313"/>
            <a:ext cx="3079549" cy="3423374"/>
          </a:xfrm>
          <a:prstGeom prst="rect">
            <a:avLst/>
          </a:prstGeom>
          <a:noFill/>
          <a:ln>
            <a:noFill/>
          </a:ln>
        </p:spPr>
      </p:pic>
      <p:pic>
        <p:nvPicPr>
          <p:cNvPr id="485" name="Google Shape;485;g1ef98341c67_2_27"/>
          <p:cNvPicPr preferRelativeResize="0"/>
          <p:nvPr/>
        </p:nvPicPr>
        <p:blipFill>
          <a:blip r:embed="rId6">
            <a:alphaModFix/>
          </a:blip>
          <a:stretch>
            <a:fillRect/>
          </a:stretch>
        </p:blipFill>
        <p:spPr>
          <a:xfrm>
            <a:off x="2470925" y="3028725"/>
            <a:ext cx="3144949" cy="3829274"/>
          </a:xfrm>
          <a:prstGeom prst="rect">
            <a:avLst/>
          </a:prstGeom>
          <a:noFill/>
          <a:ln>
            <a:noFill/>
          </a:ln>
        </p:spPr>
      </p:pic>
      <p:pic>
        <p:nvPicPr>
          <p:cNvPr id="486" name="Google Shape;486;g1ef98341c67_2_27"/>
          <p:cNvPicPr preferRelativeResize="0"/>
          <p:nvPr/>
        </p:nvPicPr>
        <p:blipFill>
          <a:blip r:embed="rId7">
            <a:alphaModFix/>
          </a:blip>
          <a:stretch>
            <a:fillRect/>
          </a:stretch>
        </p:blipFill>
        <p:spPr>
          <a:xfrm>
            <a:off x="8695425" y="837900"/>
            <a:ext cx="3496573" cy="2786799"/>
          </a:xfrm>
          <a:prstGeom prst="rect">
            <a:avLst/>
          </a:prstGeom>
          <a:noFill/>
          <a:ln>
            <a:noFill/>
          </a:ln>
        </p:spPr>
      </p:pic>
      <p:sp>
        <p:nvSpPr>
          <p:cNvPr id="487" name="Google Shape;487;g1ef98341c67_2_27"/>
          <p:cNvSpPr txBox="1"/>
          <p:nvPr/>
        </p:nvSpPr>
        <p:spPr>
          <a:xfrm>
            <a:off x="7665225" y="5336975"/>
            <a:ext cx="3842700" cy="17856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lt1"/>
              </a:buClr>
              <a:buSzPts val="1600"/>
              <a:buFont typeface="Lato"/>
              <a:buChar char="●"/>
            </a:pPr>
            <a:r>
              <a:rPr lang="pl-PL" sz="1600" dirty="0">
                <a:solidFill>
                  <a:schemeClr val="lt1"/>
                </a:solidFill>
                <a:latin typeface="Lato"/>
                <a:ea typeface="Lato"/>
                <a:cs typeface="Lato"/>
                <a:sym typeface="Lato"/>
              </a:rPr>
              <a:t>cross-</a:t>
            </a:r>
            <a:r>
              <a:rPr lang="pl-PL" sz="1600" dirty="0" err="1">
                <a:solidFill>
                  <a:schemeClr val="lt1"/>
                </a:solidFill>
                <a:latin typeface="Lato"/>
                <a:ea typeface="Lato"/>
                <a:cs typeface="Lato"/>
                <a:sym typeface="Lato"/>
              </a:rPr>
              <a:t>cultural</a:t>
            </a:r>
            <a:r>
              <a:rPr lang="pl-PL" sz="1600" dirty="0">
                <a:solidFill>
                  <a:schemeClr val="lt1"/>
                </a:solidFill>
                <a:latin typeface="Lato"/>
                <a:ea typeface="Lato"/>
                <a:cs typeface="Lato"/>
                <a:sym typeface="Lato"/>
              </a:rPr>
              <a:t> </a:t>
            </a:r>
            <a:r>
              <a:rPr lang="pl-PL" sz="1600" dirty="0" err="1">
                <a:solidFill>
                  <a:schemeClr val="lt1"/>
                </a:solidFill>
                <a:latin typeface="Lato"/>
                <a:ea typeface="Lato"/>
                <a:cs typeface="Lato"/>
                <a:sym typeface="Lato"/>
              </a:rPr>
              <a:t>experience</a:t>
            </a:r>
            <a:endParaRPr sz="1600" dirty="0">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Lato"/>
              <a:buChar char="●"/>
            </a:pPr>
            <a:r>
              <a:rPr lang="pl-PL" sz="1600" dirty="0" err="1">
                <a:solidFill>
                  <a:schemeClr val="lt1"/>
                </a:solidFill>
                <a:latin typeface="Lato"/>
                <a:ea typeface="Lato"/>
                <a:cs typeface="Lato"/>
                <a:sym typeface="Lato"/>
              </a:rPr>
              <a:t>added</a:t>
            </a:r>
            <a:r>
              <a:rPr lang="pl-PL" sz="1600" dirty="0">
                <a:solidFill>
                  <a:schemeClr val="lt1"/>
                </a:solidFill>
                <a:latin typeface="Lato"/>
                <a:ea typeface="Lato"/>
                <a:cs typeface="Lato"/>
                <a:sym typeface="Lato"/>
              </a:rPr>
              <a:t> </a:t>
            </a:r>
            <a:r>
              <a:rPr lang="pl-PL" sz="1600" dirty="0" err="1">
                <a:solidFill>
                  <a:schemeClr val="lt1"/>
                </a:solidFill>
                <a:latin typeface="Lato"/>
                <a:ea typeface="Lato"/>
                <a:cs typeface="Lato"/>
                <a:sym typeface="Lato"/>
              </a:rPr>
              <a:t>value</a:t>
            </a:r>
            <a:r>
              <a:rPr lang="pl-PL" sz="1600" dirty="0">
                <a:solidFill>
                  <a:schemeClr val="lt1"/>
                </a:solidFill>
                <a:latin typeface="Lato"/>
                <a:ea typeface="Lato"/>
                <a:cs typeface="Lato"/>
                <a:sym typeface="Lato"/>
              </a:rPr>
              <a:t> for </a:t>
            </a:r>
            <a:r>
              <a:rPr lang="pl-PL" sz="1600" dirty="0" err="1">
                <a:solidFill>
                  <a:schemeClr val="lt1"/>
                </a:solidFill>
                <a:latin typeface="Lato"/>
                <a:ea typeface="Lato"/>
                <a:cs typeface="Lato"/>
                <a:sym typeface="Lato"/>
              </a:rPr>
              <a:t>future</a:t>
            </a:r>
            <a:r>
              <a:rPr lang="pl-PL" sz="1600" dirty="0">
                <a:solidFill>
                  <a:schemeClr val="lt1"/>
                </a:solidFill>
                <a:latin typeface="Lato"/>
                <a:ea typeface="Lato"/>
                <a:cs typeface="Lato"/>
                <a:sym typeface="Lato"/>
              </a:rPr>
              <a:t> </a:t>
            </a:r>
            <a:r>
              <a:rPr lang="pl-PL" sz="1600" dirty="0" err="1">
                <a:solidFill>
                  <a:schemeClr val="lt1"/>
                </a:solidFill>
                <a:latin typeface="Lato"/>
                <a:ea typeface="Lato"/>
                <a:cs typeface="Lato"/>
                <a:sym typeface="Lato"/>
              </a:rPr>
              <a:t>employee</a:t>
            </a:r>
            <a:endParaRPr sz="1600" dirty="0">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Lato"/>
              <a:buChar char="●"/>
            </a:pPr>
            <a:r>
              <a:rPr lang="pl-PL" sz="1600" dirty="0" err="1">
                <a:solidFill>
                  <a:schemeClr val="lt1"/>
                </a:solidFill>
                <a:latin typeface="Lato"/>
                <a:ea typeface="Lato"/>
                <a:cs typeface="Lato"/>
                <a:sym typeface="Lato"/>
              </a:rPr>
              <a:t>diverse</a:t>
            </a:r>
            <a:r>
              <a:rPr lang="pl-PL" sz="1600" dirty="0">
                <a:solidFill>
                  <a:schemeClr val="lt1"/>
                </a:solidFill>
                <a:latin typeface="Lato"/>
                <a:ea typeface="Lato"/>
                <a:cs typeface="Lato"/>
                <a:sym typeface="Lato"/>
              </a:rPr>
              <a:t> network and </a:t>
            </a:r>
            <a:r>
              <a:rPr lang="pl-PL" sz="1600" dirty="0" err="1">
                <a:solidFill>
                  <a:schemeClr val="lt1"/>
                </a:solidFill>
                <a:latin typeface="Lato"/>
                <a:ea typeface="Lato"/>
                <a:cs typeface="Lato"/>
                <a:sym typeface="Lato"/>
              </a:rPr>
              <a:t>cultural</a:t>
            </a:r>
            <a:r>
              <a:rPr lang="pl-PL" sz="1600" dirty="0">
                <a:solidFill>
                  <a:schemeClr val="lt1"/>
                </a:solidFill>
                <a:latin typeface="Lato"/>
                <a:ea typeface="Lato"/>
                <a:cs typeface="Lato"/>
                <a:sym typeface="Lato"/>
              </a:rPr>
              <a:t> </a:t>
            </a:r>
            <a:r>
              <a:rPr lang="pl-PL" sz="1600" dirty="0" err="1">
                <a:solidFill>
                  <a:schemeClr val="lt1"/>
                </a:solidFill>
                <a:latin typeface="Lato"/>
                <a:ea typeface="Lato"/>
                <a:cs typeface="Lato"/>
                <a:sym typeface="Lato"/>
              </a:rPr>
              <a:t>immersion</a:t>
            </a:r>
            <a:endParaRPr sz="1600" dirty="0">
              <a:solidFill>
                <a:schemeClr val="lt1"/>
              </a:solidFill>
              <a:latin typeface="Lato"/>
              <a:ea typeface="Lato"/>
              <a:cs typeface="Lato"/>
              <a:sym typeface="Lato"/>
            </a:endParaRPr>
          </a:p>
          <a:p>
            <a:pPr marL="457200" lvl="0" indent="0" algn="l" rtl="0">
              <a:spcBef>
                <a:spcPts val="0"/>
              </a:spcBef>
              <a:spcAft>
                <a:spcPts val="0"/>
              </a:spcAft>
              <a:buNone/>
            </a:pPr>
            <a:r>
              <a:rPr lang="pl-PL" sz="1200" dirty="0">
                <a:solidFill>
                  <a:srgbClr val="374151"/>
                </a:solidFill>
                <a:latin typeface="Roboto"/>
                <a:ea typeface="Roboto"/>
                <a:cs typeface="Roboto"/>
                <a:sym typeface="Roboto"/>
              </a:rPr>
              <a:t> </a:t>
            </a:r>
            <a:endParaRPr sz="1600" dirty="0">
              <a:solidFill>
                <a:schemeClr val="lt1"/>
              </a:solidFill>
              <a:latin typeface="Lato"/>
              <a:ea typeface="Lato"/>
              <a:cs typeface="Lato"/>
              <a:sym typeface="Lato"/>
            </a:endParaRPr>
          </a:p>
          <a:p>
            <a:pPr marL="457200" lvl="0" indent="0" algn="l" rtl="0">
              <a:spcBef>
                <a:spcPts val="0"/>
              </a:spcBef>
              <a:spcAft>
                <a:spcPts val="0"/>
              </a:spcAft>
              <a:buNone/>
            </a:pPr>
            <a:endParaRPr sz="2800" dirty="0">
              <a:solidFill>
                <a:schemeClr val="lt1"/>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9"/>
          <p:cNvSpPr txBox="1">
            <a:spLocks noGrp="1"/>
          </p:cNvSpPr>
          <p:nvPr>
            <p:ph type="body" idx="1"/>
          </p:nvPr>
        </p:nvSpPr>
        <p:spPr>
          <a:xfrm>
            <a:off x="2523750" y="704300"/>
            <a:ext cx="8915400" cy="5780100"/>
          </a:xfrm>
          <a:prstGeom prst="rect">
            <a:avLst/>
          </a:prstGeom>
          <a:noFill/>
          <a:ln>
            <a:noFill/>
          </a:ln>
        </p:spPr>
        <p:txBody>
          <a:bodyPr spcFirstLastPara="1" wrap="square" lIns="91425" tIns="45700" rIns="91425" bIns="45700" anchor="t" anchorCtr="0">
            <a:normAutofit fontScale="47500" lnSpcReduction="20000"/>
          </a:bodyPr>
          <a:lstStyle/>
          <a:p>
            <a:pPr marL="0" lvl="0" indent="0" algn="ctr">
              <a:lnSpc>
                <a:spcPct val="100000"/>
              </a:lnSpc>
              <a:spcBef>
                <a:spcPts val="0"/>
              </a:spcBef>
              <a:buSzPct val="73629"/>
            </a:pPr>
            <a:r>
              <a:rPr lang="en-US" sz="2400" b="1" i="1" dirty="0">
                <a:solidFill>
                  <a:schemeClr val="bg1"/>
                </a:solidFill>
                <a:latin typeface="Calibri"/>
                <a:cs typeface="Calibri"/>
                <a:sym typeface="Calibri"/>
              </a:rPr>
              <a:t>12 Na </a:t>
            </a:r>
            <a:r>
              <a:rPr lang="en-US" sz="2400" b="1" i="1" dirty="0" err="1">
                <a:solidFill>
                  <a:schemeClr val="bg1"/>
                </a:solidFill>
                <a:latin typeface="Calibri"/>
                <a:cs typeface="Calibri"/>
                <a:sym typeface="Calibri"/>
              </a:rPr>
              <a:t>Grobli</a:t>
            </a:r>
            <a:r>
              <a:rPr lang="en-US" sz="2400" b="1" i="1" dirty="0">
                <a:solidFill>
                  <a:schemeClr val="bg1"/>
                </a:solidFill>
                <a:latin typeface="Calibri"/>
                <a:cs typeface="Calibri"/>
                <a:sym typeface="Calibri"/>
              </a:rPr>
              <a:t> Street </a:t>
            </a:r>
          </a:p>
          <a:p>
            <a:pPr marL="0" lvl="0" indent="0" algn="ctr">
              <a:lnSpc>
                <a:spcPct val="100000"/>
              </a:lnSpc>
              <a:spcBef>
                <a:spcPts val="0"/>
              </a:spcBef>
              <a:buSzPct val="73629"/>
            </a:pPr>
            <a:r>
              <a:rPr lang="en-US" sz="2400" b="1" i="1" dirty="0">
                <a:solidFill>
                  <a:schemeClr val="bg1"/>
                </a:solidFill>
                <a:latin typeface="Calibri"/>
                <a:cs typeface="Calibri"/>
                <a:sym typeface="Calibri"/>
              </a:rPr>
              <a:t>Building L-3, 1st floor</a:t>
            </a:r>
          </a:p>
          <a:p>
            <a:pPr marL="0" lvl="0" indent="0" algn="ctr">
              <a:lnSpc>
                <a:spcPct val="100000"/>
              </a:lnSpc>
              <a:spcBef>
                <a:spcPts val="0"/>
              </a:spcBef>
              <a:buSzPct val="73629"/>
            </a:pPr>
            <a:r>
              <a:rPr lang="en-US" sz="2400" b="1" i="1" dirty="0">
                <a:solidFill>
                  <a:schemeClr val="bg1"/>
                </a:solidFill>
                <a:latin typeface="Calibri"/>
                <a:cs typeface="Calibri"/>
                <a:sym typeface="Calibri"/>
              </a:rPr>
              <a:t>Wroclaw, 50-412</a:t>
            </a:r>
          </a:p>
          <a:p>
            <a:pPr marL="0" lvl="0" indent="0" algn="ctr">
              <a:lnSpc>
                <a:spcPct val="100000"/>
              </a:lnSpc>
              <a:spcBef>
                <a:spcPts val="0"/>
              </a:spcBef>
              <a:buSzPct val="73629"/>
            </a:pPr>
            <a:endParaRPr lang="pl-PL" sz="2400" b="1" i="1" dirty="0">
              <a:solidFill>
                <a:srgbClr val="F79646"/>
              </a:solidFill>
              <a:latin typeface="Calibri"/>
              <a:cs typeface="Calibri"/>
              <a:sym typeface="Calibri"/>
            </a:endParaRPr>
          </a:p>
          <a:p>
            <a:pPr marL="0" lvl="0" indent="0" algn="ctr">
              <a:lnSpc>
                <a:spcPct val="100000"/>
              </a:lnSpc>
              <a:spcBef>
                <a:spcPts val="0"/>
              </a:spcBef>
              <a:buSzPct val="73629"/>
            </a:pPr>
            <a:r>
              <a:rPr lang="pl-PL" sz="2500" b="1" i="1" dirty="0">
                <a:solidFill>
                  <a:srgbClr val="F79646"/>
                </a:solidFill>
                <a:latin typeface="Calibri" panose="020F0502020204030204" pitchFamily="34" charset="0"/>
                <a:cs typeface="Calibri" panose="020F0502020204030204" pitchFamily="34" charset="0"/>
                <a:sym typeface="Calibri"/>
              </a:rPr>
              <a:t>ERASMUS+ INSTITUTIONAL COORDINATOR</a:t>
            </a:r>
            <a:endParaRPr sz="2500" b="1" i="1" dirty="0">
              <a:solidFill>
                <a:srgbClr val="F79646"/>
              </a:solidFill>
              <a:latin typeface="Calibri" panose="020F0502020204030204" pitchFamily="34" charset="0"/>
              <a:cs typeface="Calibri" panose="020F0502020204030204" pitchFamily="34" charset="0"/>
              <a:sym typeface="Arial"/>
            </a:endParaRPr>
          </a:p>
          <a:p>
            <a:pPr marL="0" lvl="0" indent="0" algn="ctr" rtl="0">
              <a:lnSpc>
                <a:spcPct val="100000"/>
              </a:lnSpc>
              <a:spcBef>
                <a:spcPts val="0"/>
              </a:spcBef>
              <a:spcAft>
                <a:spcPts val="0"/>
              </a:spcAft>
              <a:buClr>
                <a:schemeClr val="lt1"/>
              </a:buClr>
              <a:buSzPct val="73629"/>
              <a:buFont typeface="Arial"/>
              <a:buNone/>
            </a:pPr>
            <a:r>
              <a:rPr lang="pl-PL" sz="2500" b="1" dirty="0">
                <a:latin typeface="Calibri" panose="020F0502020204030204" pitchFamily="34" charset="0"/>
                <a:ea typeface="Calibri"/>
                <a:cs typeface="Calibri" panose="020F0502020204030204" pitchFamily="34" charset="0"/>
                <a:sym typeface="Calibri"/>
              </a:rPr>
              <a:t>Julia Bohdziewicz, </a:t>
            </a:r>
            <a:r>
              <a:rPr lang="pl-PL" sz="2500" b="1" dirty="0" err="1">
                <a:latin typeface="Calibri" panose="020F0502020204030204" pitchFamily="34" charset="0"/>
                <a:ea typeface="Calibri"/>
                <a:cs typeface="Calibri" panose="020F0502020204030204" pitchFamily="34" charset="0"/>
                <a:sym typeface="Calibri"/>
              </a:rPr>
              <a:t>MSc</a:t>
            </a:r>
            <a:endParaRPr sz="2500" dirty="0">
              <a:latin typeface="Calibri" panose="020F0502020204030204" pitchFamily="34" charset="0"/>
              <a:cs typeface="Calibri" panose="020F0502020204030204" pitchFamily="34" charset="0"/>
            </a:endParaRPr>
          </a:p>
          <a:p>
            <a:pPr marL="0" lvl="0" indent="0" algn="ctr" rtl="0">
              <a:lnSpc>
                <a:spcPct val="100000"/>
              </a:lnSpc>
              <a:spcBef>
                <a:spcPts val="0"/>
              </a:spcBef>
              <a:spcAft>
                <a:spcPts val="0"/>
              </a:spcAft>
              <a:buClr>
                <a:schemeClr val="lt1"/>
              </a:buClr>
              <a:buSzPct val="73629"/>
              <a:buFont typeface="Arial"/>
              <a:buNone/>
            </a:pPr>
            <a:r>
              <a:rPr lang="pl-PL" sz="2500" dirty="0">
                <a:latin typeface="Calibri" panose="020F0502020204030204" pitchFamily="34" charset="0"/>
                <a:ea typeface="Calibri"/>
                <a:cs typeface="Calibri" panose="020F0502020204030204" pitchFamily="34" charset="0"/>
                <a:sym typeface="Calibri"/>
              </a:rPr>
              <a:t>e-mail: </a:t>
            </a:r>
            <a:r>
              <a:rPr lang="pl-PL" sz="2500" i="1" u="sng" dirty="0">
                <a:solidFill>
                  <a:srgbClr val="000000"/>
                </a:solidFill>
                <a:latin typeface="Calibri" panose="020F0502020204030204" pitchFamily="34" charset="0"/>
                <a:ea typeface="Calibri"/>
                <a:cs typeface="Calibri" panose="020F0502020204030204" pitchFamily="34" charset="0"/>
                <a:sym typeface="Calibri"/>
              </a:rPr>
              <a:t>julia</a:t>
            </a:r>
            <a:r>
              <a:rPr lang="pl-PL" sz="2500" i="1" u="sng" dirty="0">
                <a:solidFill>
                  <a:srgbClr val="000000"/>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rPr>
              <a:t>.bohdziewicz@pwr.edu.pl</a:t>
            </a:r>
            <a:endParaRPr lang="pl-PL" sz="2500" i="1" u="sng" dirty="0">
              <a:solidFill>
                <a:srgbClr val="000000"/>
              </a:solidFill>
              <a:latin typeface="Calibri" panose="020F0502020204030204" pitchFamily="34" charset="0"/>
              <a:ea typeface="Calibri"/>
              <a:cs typeface="Calibri" panose="020F0502020204030204" pitchFamily="34" charset="0"/>
              <a:sym typeface="Calibri"/>
            </a:endParaRPr>
          </a:p>
          <a:p>
            <a:pPr marL="0" lvl="0" indent="0" algn="ctr" rtl="0">
              <a:lnSpc>
                <a:spcPct val="100000"/>
              </a:lnSpc>
              <a:spcBef>
                <a:spcPts val="0"/>
              </a:spcBef>
              <a:spcAft>
                <a:spcPts val="0"/>
              </a:spcAft>
              <a:buClr>
                <a:schemeClr val="lt1"/>
              </a:buClr>
              <a:buSzPct val="73629"/>
              <a:buFont typeface="Arial"/>
              <a:buNone/>
            </a:pPr>
            <a:r>
              <a:rPr lang="pl-PL" sz="2500" dirty="0" err="1">
                <a:latin typeface="Calibri" panose="020F0502020204030204" pitchFamily="34" charset="0"/>
                <a:cs typeface="Calibri" panose="020F0502020204030204" pitchFamily="34" charset="0"/>
                <a:sym typeface="Calibri"/>
              </a:rPr>
              <a:t>phone</a:t>
            </a:r>
            <a:r>
              <a:rPr lang="pl-PL" sz="2500" dirty="0">
                <a:latin typeface="Calibri" panose="020F0502020204030204" pitchFamily="34" charset="0"/>
                <a:cs typeface="Calibri" panose="020F0502020204030204" pitchFamily="34" charset="0"/>
                <a:sym typeface="Calibri"/>
              </a:rPr>
              <a:t>: 71 320 </a:t>
            </a:r>
            <a:r>
              <a:rPr lang="pl-PL" sz="2500" b="1" dirty="0">
                <a:solidFill>
                  <a:srgbClr val="C00000"/>
                </a:solidFill>
                <a:latin typeface="Calibri" panose="020F0502020204030204" pitchFamily="34" charset="0"/>
                <a:cs typeface="Calibri" panose="020F0502020204030204" pitchFamily="34" charset="0"/>
                <a:sym typeface="Calibri"/>
              </a:rPr>
              <a:t>41 21</a:t>
            </a:r>
            <a:endParaRPr sz="2500" b="1" dirty="0">
              <a:solidFill>
                <a:srgbClr val="C00000"/>
              </a:solidFill>
              <a:latin typeface="Calibri" panose="020F0502020204030204" pitchFamily="34" charset="0"/>
              <a:cs typeface="Calibri" panose="020F0502020204030204" pitchFamily="34" charset="0"/>
              <a:sym typeface="Arial"/>
            </a:endParaRPr>
          </a:p>
          <a:p>
            <a:pPr marL="0" lvl="0" indent="0" algn="ctr">
              <a:lnSpc>
                <a:spcPct val="100000"/>
              </a:lnSpc>
              <a:spcBef>
                <a:spcPts val="0"/>
              </a:spcBef>
              <a:buClr>
                <a:srgbClr val="000000"/>
              </a:buClr>
              <a:buSzPct val="73629"/>
            </a:pPr>
            <a:endParaRPr lang="pl-PL" sz="2500" dirty="0">
              <a:solidFill>
                <a:srgbClr val="000000"/>
              </a:solidFill>
              <a:latin typeface="Calibri" panose="020F0502020204030204" pitchFamily="34" charset="0"/>
              <a:cs typeface="Calibri" panose="020F0502020204030204" pitchFamily="34" charset="0"/>
              <a:sym typeface="Arial"/>
            </a:endParaRPr>
          </a:p>
          <a:p>
            <a:pPr marL="0" lvl="0" indent="0" algn="ctr">
              <a:lnSpc>
                <a:spcPct val="100000"/>
              </a:lnSpc>
              <a:spcBef>
                <a:spcPts val="0"/>
              </a:spcBef>
              <a:buClr>
                <a:srgbClr val="000000"/>
              </a:buClr>
              <a:buSzPct val="73629"/>
            </a:pPr>
            <a:r>
              <a:rPr lang="pl-PL" sz="2500" b="1" i="1" dirty="0">
                <a:solidFill>
                  <a:srgbClr val="F79646"/>
                </a:solidFill>
                <a:latin typeface="Calibri" panose="020F0502020204030204" pitchFamily="34" charset="0"/>
                <a:cs typeface="Calibri" panose="020F0502020204030204" pitchFamily="34" charset="0"/>
              </a:rPr>
              <a:t>STUDIES</a:t>
            </a:r>
            <a:br>
              <a:rPr lang="pl-PL" sz="2500" dirty="0">
                <a:latin typeface="Calibri" panose="020F0502020204030204" pitchFamily="34" charset="0"/>
                <a:cs typeface="Calibri" panose="020F0502020204030204" pitchFamily="34" charset="0"/>
              </a:rPr>
            </a:br>
            <a:r>
              <a:rPr lang="pl-PL" sz="2500" dirty="0">
                <a:latin typeface="Calibri" panose="020F0502020204030204" pitchFamily="34" charset="0"/>
                <a:cs typeface="Calibri" panose="020F0502020204030204" pitchFamily="34" charset="0"/>
              </a:rPr>
              <a:t>                </a:t>
            </a:r>
            <a:r>
              <a:rPr lang="pl-PL" sz="2500" b="1" dirty="0">
                <a:solidFill>
                  <a:srgbClr val="000000"/>
                </a:solidFill>
                <a:latin typeface="Calibri" panose="020F0502020204030204" pitchFamily="34" charset="0"/>
                <a:ea typeface="Calibri"/>
                <a:cs typeface="Calibri" panose="020F0502020204030204" pitchFamily="34" charset="0"/>
                <a:sym typeface="Calibri"/>
              </a:rPr>
              <a:t>Joanna Latuszek, M.A. (W1-W6)</a:t>
            </a:r>
            <a:endParaRPr lang="pl-PL" sz="2500" b="1" dirty="0">
              <a:solidFill>
                <a:srgbClr val="000000"/>
              </a:solidFill>
              <a:latin typeface="Calibri" panose="020F0502020204030204" pitchFamily="34" charset="0"/>
              <a:ea typeface="Calibri"/>
              <a:cs typeface="Calibri" panose="020F0502020204030204" pitchFamily="34" charset="0"/>
              <a:sym typeface="Arial"/>
            </a:endParaRPr>
          </a:p>
          <a:p>
            <a:pPr marL="0" lvl="0" indent="0" algn="ctr">
              <a:lnSpc>
                <a:spcPct val="100000"/>
              </a:lnSpc>
              <a:spcBef>
                <a:spcPts val="0"/>
              </a:spcBef>
              <a:buClr>
                <a:srgbClr val="000000"/>
              </a:buClr>
              <a:buSzPct val="73629"/>
            </a:pPr>
            <a:r>
              <a:rPr lang="pl-PL" sz="2500" dirty="0">
                <a:solidFill>
                  <a:srgbClr val="000000"/>
                </a:solidFill>
                <a:latin typeface="Calibri" panose="020F0502020204030204" pitchFamily="34" charset="0"/>
                <a:ea typeface="Calibri"/>
                <a:cs typeface="Calibri" panose="020F0502020204030204" pitchFamily="34" charset="0"/>
                <a:sym typeface="Calibri"/>
              </a:rPr>
              <a:t>e-mail: </a:t>
            </a:r>
            <a:r>
              <a:rPr lang="pl-PL" sz="2500" i="1" u="sng" dirty="0">
                <a:solidFill>
                  <a:srgbClr val="000000"/>
                </a:solidFill>
                <a:latin typeface="Calibri" panose="020F0502020204030204" pitchFamily="34" charset="0"/>
                <a:ea typeface="Calibri"/>
                <a:cs typeface="Calibri" panose="020F0502020204030204" pitchFamily="34" charset="0"/>
                <a:sym typeface="Calibri"/>
                <a:hlinkClick r:id="rId4">
                  <a:extLst>
                    <a:ext uri="{A12FA001-AC4F-418D-AE19-62706E023703}">
                      <ahyp:hlinkClr xmlns:ahyp="http://schemas.microsoft.com/office/drawing/2018/hyperlinkcolor" val="tx"/>
                    </a:ext>
                  </a:extLst>
                </a:hlinkClick>
              </a:rPr>
              <a:t>joanna.latuszek@pwr.edu.pl</a:t>
            </a:r>
            <a:r>
              <a:rPr lang="pl-PL" sz="2500" i="1" dirty="0">
                <a:solidFill>
                  <a:srgbClr val="000000"/>
                </a:solidFill>
                <a:latin typeface="Calibri" panose="020F0502020204030204" pitchFamily="34" charset="0"/>
                <a:ea typeface="Calibri"/>
                <a:cs typeface="Calibri" panose="020F0502020204030204" pitchFamily="34" charset="0"/>
                <a:sym typeface="Calibri"/>
              </a:rPr>
              <a:t> </a:t>
            </a:r>
            <a:endParaRPr lang="pl-PL" sz="2500" dirty="0">
              <a:solidFill>
                <a:srgbClr val="000000"/>
              </a:solidFill>
              <a:latin typeface="Calibri" panose="020F0502020204030204" pitchFamily="34" charset="0"/>
              <a:ea typeface="Arial"/>
              <a:cs typeface="Calibri" panose="020F0502020204030204" pitchFamily="34" charset="0"/>
              <a:sym typeface="Arial"/>
            </a:endParaRPr>
          </a:p>
          <a:p>
            <a:pPr marL="0" indent="0" algn="ctr">
              <a:lnSpc>
                <a:spcPct val="100000"/>
              </a:lnSpc>
              <a:spcBef>
                <a:spcPts val="0"/>
              </a:spcBef>
              <a:buClr>
                <a:srgbClr val="000000"/>
              </a:buClr>
              <a:buSzPct val="73629"/>
            </a:pPr>
            <a:r>
              <a:rPr lang="pl-PL" sz="2500" dirty="0" err="1">
                <a:latin typeface="Calibri" panose="020F0502020204030204" pitchFamily="34" charset="0"/>
                <a:cs typeface="Calibri" panose="020F0502020204030204" pitchFamily="34" charset="0"/>
                <a:sym typeface="Calibri"/>
              </a:rPr>
              <a:t>phone</a:t>
            </a:r>
            <a:r>
              <a:rPr lang="pl-PL" sz="2500" dirty="0">
                <a:latin typeface="Calibri" panose="020F0502020204030204" pitchFamily="34" charset="0"/>
                <a:cs typeface="Calibri" panose="020F0502020204030204" pitchFamily="34" charset="0"/>
                <a:sym typeface="Calibri"/>
              </a:rPr>
              <a:t>: 71 320 </a:t>
            </a:r>
            <a:r>
              <a:rPr lang="pl-PL" sz="2500" b="1" dirty="0">
                <a:solidFill>
                  <a:srgbClr val="C00000"/>
                </a:solidFill>
                <a:latin typeface="Calibri" panose="020F0502020204030204" pitchFamily="34" charset="0"/>
                <a:cs typeface="Calibri" panose="020F0502020204030204" pitchFamily="34" charset="0"/>
                <a:sym typeface="Calibri"/>
              </a:rPr>
              <a:t>25 43</a:t>
            </a:r>
          </a:p>
          <a:p>
            <a:pPr marL="0" lvl="0" indent="0" algn="ctr">
              <a:lnSpc>
                <a:spcPct val="100000"/>
              </a:lnSpc>
              <a:spcBef>
                <a:spcPts val="0"/>
              </a:spcBef>
              <a:buClr>
                <a:srgbClr val="000000"/>
              </a:buClr>
              <a:buSzPct val="73629"/>
            </a:pPr>
            <a:endParaRPr lang="pl-PL" sz="2500" dirty="0">
              <a:latin typeface="Calibri" panose="020F0502020204030204" pitchFamily="34" charset="0"/>
              <a:cs typeface="Calibri" panose="020F0502020204030204" pitchFamily="34" charset="0"/>
            </a:endParaRPr>
          </a:p>
          <a:p>
            <a:pPr marL="0" lvl="0" indent="0" algn="ctr">
              <a:lnSpc>
                <a:spcPct val="100000"/>
              </a:lnSpc>
              <a:spcBef>
                <a:spcPts val="0"/>
              </a:spcBef>
              <a:buClr>
                <a:srgbClr val="000000"/>
              </a:buClr>
              <a:buSzPct val="73629"/>
            </a:pPr>
            <a:r>
              <a:rPr lang="pl-PL" sz="2500" b="1" dirty="0">
                <a:solidFill>
                  <a:srgbClr val="000000"/>
                </a:solidFill>
                <a:latin typeface="Calibri" panose="020F0502020204030204" pitchFamily="34" charset="0"/>
                <a:cs typeface="Calibri" panose="020F0502020204030204" pitchFamily="34" charset="0"/>
              </a:rPr>
              <a:t>                            Klaudia Krzyszkowska, B.A. (W7-W14)</a:t>
            </a:r>
            <a:br>
              <a:rPr lang="pl-PL" sz="2500" b="1" dirty="0">
                <a:latin typeface="Calibri" panose="020F0502020204030204" pitchFamily="34" charset="0"/>
                <a:cs typeface="Calibri" panose="020F0502020204030204" pitchFamily="34" charset="0"/>
              </a:rPr>
            </a:br>
            <a:r>
              <a:rPr lang="pl-PL" sz="2500" b="1" dirty="0">
                <a:latin typeface="Calibri" panose="020F0502020204030204" pitchFamily="34" charset="0"/>
                <a:cs typeface="Calibri" panose="020F0502020204030204" pitchFamily="34" charset="0"/>
              </a:rPr>
              <a:t>        </a:t>
            </a:r>
            <a:r>
              <a:rPr lang="pl-PL" sz="2500" dirty="0">
                <a:solidFill>
                  <a:srgbClr val="000000"/>
                </a:solidFill>
                <a:latin typeface="Calibri" panose="020F0502020204030204" pitchFamily="34" charset="0"/>
                <a:cs typeface="Calibri" panose="020F0502020204030204" pitchFamily="34" charset="0"/>
              </a:rPr>
              <a:t>e-mail:</a:t>
            </a:r>
            <a:r>
              <a:rPr lang="pl-PL" sz="2500" dirty="0">
                <a:latin typeface="Calibri" panose="020F0502020204030204" pitchFamily="34" charset="0"/>
                <a:cs typeface="Calibri" panose="020F0502020204030204" pitchFamily="34" charset="0"/>
              </a:rPr>
              <a:t> </a:t>
            </a:r>
            <a:r>
              <a:rPr lang="pl-PL" sz="2500" i="1" u="sng" dirty="0">
                <a:solidFill>
                  <a:srgbClr val="000000"/>
                </a:solidFill>
                <a:latin typeface="Calibri" panose="020F0502020204030204" pitchFamily="34" charset="0"/>
                <a:cs typeface="Calibri" panose="020F0502020204030204" pitchFamily="34" charset="0"/>
              </a:rPr>
              <a:t>klaudia.krzyszkowska@pwr.edu.pl</a:t>
            </a:r>
          </a:p>
          <a:p>
            <a:pPr marL="0" lvl="0" indent="0" algn="ctr">
              <a:lnSpc>
                <a:spcPct val="100000"/>
              </a:lnSpc>
              <a:spcBef>
                <a:spcPts val="0"/>
              </a:spcBef>
              <a:buClr>
                <a:srgbClr val="000000"/>
              </a:buClr>
              <a:buSzPct val="73629"/>
            </a:pPr>
            <a:r>
              <a:rPr lang="pl-PL" sz="2500" dirty="0" err="1">
                <a:latin typeface="Calibri" panose="020F0502020204030204" pitchFamily="34" charset="0"/>
                <a:cs typeface="Calibri" panose="020F0502020204030204" pitchFamily="34" charset="0"/>
              </a:rPr>
              <a:t>phone</a:t>
            </a:r>
            <a:r>
              <a:rPr lang="pl-PL" sz="2500" dirty="0">
                <a:latin typeface="Calibri" panose="020F0502020204030204" pitchFamily="34" charset="0"/>
                <a:cs typeface="Calibri" panose="020F0502020204030204" pitchFamily="34" charset="0"/>
              </a:rPr>
              <a:t>: 71 320 </a:t>
            </a:r>
            <a:r>
              <a:rPr lang="pl-PL" sz="2500" b="1" dirty="0">
                <a:solidFill>
                  <a:srgbClr val="C00000"/>
                </a:solidFill>
                <a:latin typeface="Calibri" panose="020F0502020204030204" pitchFamily="34" charset="0"/>
                <a:cs typeface="Calibri" panose="020F0502020204030204" pitchFamily="34" charset="0"/>
              </a:rPr>
              <a:t>78 92</a:t>
            </a:r>
          </a:p>
          <a:p>
            <a:pPr marL="0" lvl="0" indent="0" algn="ctr">
              <a:lnSpc>
                <a:spcPct val="100000"/>
              </a:lnSpc>
              <a:spcBef>
                <a:spcPts val="0"/>
              </a:spcBef>
              <a:buClr>
                <a:srgbClr val="000000"/>
              </a:buClr>
              <a:buSzPct val="73629"/>
            </a:pPr>
            <a:endParaRPr lang="pl-PL" sz="2500" b="1" dirty="0">
              <a:latin typeface="Calibri" panose="020F0502020204030204" pitchFamily="34" charset="0"/>
              <a:cs typeface="Calibri" panose="020F0502020204030204" pitchFamily="34" charset="0"/>
            </a:endParaRPr>
          </a:p>
          <a:p>
            <a:pPr marL="0" lvl="0" indent="0" algn="ctr">
              <a:lnSpc>
                <a:spcPct val="100000"/>
              </a:lnSpc>
              <a:spcBef>
                <a:spcPts val="0"/>
              </a:spcBef>
              <a:buClr>
                <a:srgbClr val="000000"/>
              </a:buClr>
              <a:buSzPct val="73629"/>
            </a:pPr>
            <a:r>
              <a:rPr lang="pl-PL" sz="2500" b="1" i="1" dirty="0">
                <a:solidFill>
                  <a:srgbClr val="F79646"/>
                </a:solidFill>
                <a:latin typeface="Calibri" panose="020F0502020204030204" pitchFamily="34" charset="0"/>
                <a:cs typeface="Calibri" panose="020F0502020204030204" pitchFamily="34" charset="0"/>
              </a:rPr>
              <a:t>  INTERNSHIPS, TRAINEESHIPS</a:t>
            </a:r>
            <a:br>
              <a:rPr lang="pl-PL" sz="2500" dirty="0">
                <a:latin typeface="Calibri" panose="020F0502020204030204" pitchFamily="34" charset="0"/>
                <a:cs typeface="Calibri" panose="020F0502020204030204" pitchFamily="34" charset="0"/>
              </a:rPr>
            </a:br>
            <a:r>
              <a:rPr lang="pl-PL" sz="2500" dirty="0">
                <a:latin typeface="Calibri" panose="020F0502020204030204" pitchFamily="34" charset="0"/>
                <a:cs typeface="Calibri" panose="020F0502020204030204" pitchFamily="34" charset="0"/>
              </a:rPr>
              <a:t>            </a:t>
            </a:r>
            <a:r>
              <a:rPr lang="pl-PL" sz="2500" b="1" dirty="0">
                <a:solidFill>
                  <a:srgbClr val="000000"/>
                </a:solidFill>
                <a:latin typeface="Calibri" panose="020F0502020204030204" pitchFamily="34" charset="0"/>
                <a:cs typeface="Calibri" panose="020F0502020204030204" pitchFamily="34" charset="0"/>
              </a:rPr>
              <a:t>M.A. Krystyna Komorowska</a:t>
            </a:r>
            <a:br>
              <a:rPr lang="pl-PL" sz="2500" dirty="0">
                <a:latin typeface="Calibri" panose="020F0502020204030204" pitchFamily="34" charset="0"/>
                <a:cs typeface="Calibri" panose="020F0502020204030204" pitchFamily="34" charset="0"/>
              </a:rPr>
            </a:br>
            <a:r>
              <a:rPr lang="pl-PL" sz="2500" dirty="0">
                <a:latin typeface="Calibri" panose="020F0502020204030204" pitchFamily="34" charset="0"/>
                <a:cs typeface="Calibri" panose="020F0502020204030204" pitchFamily="34" charset="0"/>
              </a:rPr>
              <a:t>         </a:t>
            </a:r>
            <a:r>
              <a:rPr lang="pl-PL" sz="2500" dirty="0">
                <a:solidFill>
                  <a:srgbClr val="000000"/>
                </a:solidFill>
                <a:latin typeface="Calibri" panose="020F0502020204030204" pitchFamily="34" charset="0"/>
                <a:cs typeface="Calibri" panose="020F0502020204030204" pitchFamily="34" charset="0"/>
              </a:rPr>
              <a:t>e-mail:</a:t>
            </a:r>
            <a:r>
              <a:rPr lang="pl-PL" sz="2500" dirty="0">
                <a:latin typeface="Calibri" panose="020F0502020204030204" pitchFamily="34" charset="0"/>
                <a:cs typeface="Calibri" panose="020F0502020204030204" pitchFamily="34" charset="0"/>
              </a:rPr>
              <a:t> </a:t>
            </a:r>
            <a:r>
              <a:rPr lang="pl-PL" sz="2500" i="1" u="sng" dirty="0">
                <a:solidFill>
                  <a:srgbClr val="000000"/>
                </a:solidFill>
                <a:latin typeface="Calibri" panose="020F0502020204030204" pitchFamily="34" charset="0"/>
                <a:cs typeface="Calibri" panose="020F0502020204030204" pitchFamily="34" charset="0"/>
              </a:rPr>
              <a:t>krystyna.komorowska@pwr.edu.pl</a:t>
            </a:r>
            <a:br>
              <a:rPr lang="pl-PL" sz="2500" dirty="0">
                <a:latin typeface="Calibri" panose="020F0502020204030204" pitchFamily="34" charset="0"/>
                <a:cs typeface="Calibri" panose="020F0502020204030204" pitchFamily="34" charset="0"/>
              </a:rPr>
            </a:br>
            <a:r>
              <a:rPr lang="pl-PL" sz="2500" dirty="0">
                <a:latin typeface="Calibri" panose="020F0502020204030204" pitchFamily="34" charset="0"/>
                <a:cs typeface="Calibri" panose="020F0502020204030204" pitchFamily="34" charset="0"/>
              </a:rPr>
              <a:t>     </a:t>
            </a:r>
            <a:r>
              <a:rPr lang="pl-PL" sz="2500" dirty="0" err="1">
                <a:latin typeface="Calibri" panose="020F0502020204030204" pitchFamily="34" charset="0"/>
                <a:cs typeface="Calibri" panose="020F0502020204030204" pitchFamily="34" charset="0"/>
              </a:rPr>
              <a:t>phone</a:t>
            </a:r>
            <a:r>
              <a:rPr lang="pl-PL" sz="2500" dirty="0">
                <a:latin typeface="Calibri" panose="020F0502020204030204" pitchFamily="34" charset="0"/>
                <a:cs typeface="Calibri" panose="020F0502020204030204" pitchFamily="34" charset="0"/>
              </a:rPr>
              <a:t> no: 71 320 </a:t>
            </a:r>
            <a:r>
              <a:rPr lang="pl-PL" sz="2500" b="1" dirty="0">
                <a:solidFill>
                  <a:srgbClr val="C00000"/>
                </a:solidFill>
                <a:latin typeface="Calibri" panose="020F0502020204030204" pitchFamily="34" charset="0"/>
                <a:cs typeface="Calibri" panose="020F0502020204030204" pitchFamily="34" charset="0"/>
              </a:rPr>
              <a:t>46 72</a:t>
            </a:r>
          </a:p>
          <a:p>
            <a:pPr marL="0" lvl="0" indent="0" algn="ctr">
              <a:lnSpc>
                <a:spcPct val="100000"/>
              </a:lnSpc>
              <a:spcBef>
                <a:spcPts val="0"/>
              </a:spcBef>
              <a:buClr>
                <a:srgbClr val="000000"/>
              </a:buClr>
              <a:buSzPct val="73629"/>
            </a:pPr>
            <a:endParaRPr lang="pl-PL" sz="2500" b="1" dirty="0">
              <a:latin typeface="Calibri" panose="020F0502020204030204" pitchFamily="34" charset="0"/>
              <a:cs typeface="Calibri" panose="020F0502020204030204" pitchFamily="34" charset="0"/>
            </a:endParaRPr>
          </a:p>
          <a:p>
            <a:pPr marL="0" lvl="0" indent="0" algn="ctr">
              <a:lnSpc>
                <a:spcPct val="100000"/>
              </a:lnSpc>
              <a:spcBef>
                <a:spcPts val="0"/>
              </a:spcBef>
              <a:buClr>
                <a:srgbClr val="000000"/>
              </a:buClr>
              <a:buSzPct val="73629"/>
            </a:pPr>
            <a:r>
              <a:rPr lang="pl-PL" sz="2500" b="1" i="1" dirty="0">
                <a:solidFill>
                  <a:srgbClr val="F79646"/>
                </a:solidFill>
                <a:latin typeface="Calibri" panose="020F0502020204030204" pitchFamily="34" charset="0"/>
                <a:cs typeface="Calibri" panose="020F0502020204030204" pitchFamily="34" charset="0"/>
              </a:rPr>
              <a:t>BIP</a:t>
            </a:r>
            <a:br>
              <a:rPr lang="pl-PL" sz="2500" dirty="0">
                <a:latin typeface="Calibri" panose="020F0502020204030204" pitchFamily="34" charset="0"/>
                <a:cs typeface="Calibri" panose="020F0502020204030204" pitchFamily="34" charset="0"/>
              </a:rPr>
            </a:br>
            <a:r>
              <a:rPr lang="pl-PL" sz="2500" dirty="0">
                <a:latin typeface="Calibri" panose="020F0502020204030204" pitchFamily="34" charset="0"/>
                <a:cs typeface="Calibri" panose="020F0502020204030204" pitchFamily="34" charset="0"/>
              </a:rPr>
              <a:t>            </a:t>
            </a:r>
            <a:r>
              <a:rPr lang="pl-PL" sz="2500" b="1" dirty="0">
                <a:latin typeface="Calibri" panose="020F0502020204030204" pitchFamily="34" charset="0"/>
                <a:cs typeface="Calibri" panose="020F0502020204030204" pitchFamily="34" charset="0"/>
              </a:rPr>
              <a:t>M.A. Katarzyna </a:t>
            </a:r>
            <a:r>
              <a:rPr lang="pl-PL" sz="2500" b="1" dirty="0" err="1">
                <a:latin typeface="Calibri" panose="020F0502020204030204" pitchFamily="34" charset="0"/>
                <a:cs typeface="Calibri" panose="020F0502020204030204" pitchFamily="34" charset="0"/>
              </a:rPr>
              <a:t>Małańczuke</a:t>
            </a:r>
            <a:endParaRPr lang="pl-PL" sz="2500" b="1" dirty="0">
              <a:latin typeface="Calibri" panose="020F0502020204030204" pitchFamily="34" charset="0"/>
              <a:cs typeface="Calibri" panose="020F0502020204030204" pitchFamily="34" charset="0"/>
            </a:endParaRPr>
          </a:p>
          <a:p>
            <a:pPr marL="0" lvl="0" indent="0" algn="ctr">
              <a:lnSpc>
                <a:spcPct val="100000"/>
              </a:lnSpc>
              <a:spcBef>
                <a:spcPts val="0"/>
              </a:spcBef>
              <a:buClr>
                <a:srgbClr val="000000"/>
              </a:buClr>
              <a:buSzPct val="73629"/>
            </a:pPr>
            <a:r>
              <a:rPr lang="pl-PL" sz="2500" dirty="0">
                <a:latin typeface="Calibri" panose="020F0502020204030204" pitchFamily="34" charset="0"/>
                <a:cs typeface="Calibri" panose="020F0502020204030204" pitchFamily="34" charset="0"/>
              </a:rPr>
              <a:t>         e-mail: katarzyna.malanczuk@pwr.edu.pl</a:t>
            </a:r>
            <a:br>
              <a:rPr lang="pl-PL" sz="2500" dirty="0">
                <a:latin typeface="Calibri" panose="020F0502020204030204" pitchFamily="34" charset="0"/>
                <a:cs typeface="Calibri" panose="020F0502020204030204" pitchFamily="34" charset="0"/>
              </a:rPr>
            </a:br>
            <a:r>
              <a:rPr lang="pl-PL" sz="2500" dirty="0">
                <a:latin typeface="Calibri" panose="020F0502020204030204" pitchFamily="34" charset="0"/>
                <a:cs typeface="Calibri" panose="020F0502020204030204" pitchFamily="34" charset="0"/>
              </a:rPr>
              <a:t> </a:t>
            </a:r>
            <a:r>
              <a:rPr lang="pl-PL" sz="2500" dirty="0" err="1">
                <a:latin typeface="Calibri" panose="020F0502020204030204" pitchFamily="34" charset="0"/>
                <a:cs typeface="Calibri" panose="020F0502020204030204" pitchFamily="34" charset="0"/>
              </a:rPr>
              <a:t>phone</a:t>
            </a:r>
            <a:r>
              <a:rPr lang="pl-PL" sz="2500" dirty="0">
                <a:latin typeface="Calibri" panose="020F0502020204030204" pitchFamily="34" charset="0"/>
                <a:cs typeface="Calibri" panose="020F0502020204030204" pitchFamily="34" charset="0"/>
              </a:rPr>
              <a:t>: 71 320 </a:t>
            </a:r>
            <a:r>
              <a:rPr lang="pl-PL" sz="2500" b="1" dirty="0">
                <a:solidFill>
                  <a:srgbClr val="C00000"/>
                </a:solidFill>
                <a:latin typeface="Calibri" panose="020F0502020204030204" pitchFamily="34" charset="0"/>
                <a:cs typeface="Calibri" panose="020F0502020204030204" pitchFamily="34" charset="0"/>
              </a:rPr>
              <a:t>78 92</a:t>
            </a:r>
            <a:endParaRPr lang="pl-PL" sz="2500" b="1" dirty="0">
              <a:solidFill>
                <a:srgbClr val="C00000"/>
              </a:solidFill>
              <a:latin typeface="Calibri" panose="020F0502020204030204" pitchFamily="34" charset="0"/>
              <a:cs typeface="Calibri" panose="020F0502020204030204" pitchFamily="34" charset="0"/>
              <a:sym typeface="Calibri"/>
            </a:endParaRPr>
          </a:p>
          <a:p>
            <a:pPr marL="0" lvl="0" indent="0" algn="ctr" rtl="0">
              <a:lnSpc>
                <a:spcPct val="100000"/>
              </a:lnSpc>
              <a:spcBef>
                <a:spcPts val="0"/>
              </a:spcBef>
              <a:spcAft>
                <a:spcPts val="0"/>
              </a:spcAft>
              <a:buClr>
                <a:srgbClr val="000000"/>
              </a:buClr>
              <a:buSzPct val="73629"/>
              <a:buNone/>
            </a:pPr>
            <a:endParaRPr lang="pl-PL" sz="2500" b="1" dirty="0">
              <a:solidFill>
                <a:srgbClr val="C0504D"/>
              </a:solidFill>
              <a:latin typeface="Calibri" panose="020F0502020204030204" pitchFamily="34" charset="0"/>
              <a:ea typeface="Calibri"/>
              <a:cs typeface="Calibri" panose="020F0502020204030204" pitchFamily="34" charset="0"/>
              <a:sym typeface="Calibri"/>
            </a:endParaRPr>
          </a:p>
          <a:p>
            <a:pPr marL="0" lvl="0" indent="0" algn="ctr" rtl="0">
              <a:lnSpc>
                <a:spcPct val="100000"/>
              </a:lnSpc>
              <a:spcBef>
                <a:spcPts val="0"/>
              </a:spcBef>
              <a:spcAft>
                <a:spcPts val="0"/>
              </a:spcAft>
              <a:buClr>
                <a:srgbClr val="000000"/>
              </a:buClr>
              <a:buSzPct val="73629"/>
              <a:buNone/>
            </a:pPr>
            <a:endParaRPr sz="2500" b="1" dirty="0">
              <a:solidFill>
                <a:srgbClr val="C0504D"/>
              </a:solidFill>
              <a:latin typeface="Calibri" panose="020F0502020204030204" pitchFamily="34" charset="0"/>
              <a:ea typeface="Calibri"/>
              <a:cs typeface="Calibri" panose="020F0502020204030204" pitchFamily="34" charset="0"/>
              <a:sym typeface="Calibri"/>
            </a:endParaRPr>
          </a:p>
          <a:p>
            <a:pPr marL="0" lvl="0" indent="0" algn="ctr" rtl="0">
              <a:lnSpc>
                <a:spcPct val="100000"/>
              </a:lnSpc>
              <a:spcBef>
                <a:spcPts val="0"/>
              </a:spcBef>
              <a:spcAft>
                <a:spcPts val="0"/>
              </a:spcAft>
              <a:buClr>
                <a:srgbClr val="000000"/>
              </a:buClr>
              <a:buSzPct val="73629"/>
              <a:buNone/>
            </a:pPr>
            <a:r>
              <a:rPr lang="pl-PL" sz="2500" b="1" i="1" dirty="0">
                <a:solidFill>
                  <a:srgbClr val="F79646"/>
                </a:solidFill>
                <a:latin typeface="Calibri"/>
                <a:cs typeface="Calibri"/>
                <a:sym typeface="Calibri"/>
              </a:rPr>
              <a:t>EXCHANGE</a:t>
            </a:r>
            <a:r>
              <a:rPr lang="pl-PL" sz="2444" b="1" i="1" dirty="0">
                <a:solidFill>
                  <a:srgbClr val="FFC000"/>
                </a:solidFill>
                <a:latin typeface="Calibri"/>
                <a:ea typeface="Calibri"/>
                <a:cs typeface="Calibri"/>
                <a:sym typeface="Calibri"/>
              </a:rPr>
              <a:t> </a:t>
            </a:r>
            <a:r>
              <a:rPr lang="pl-PL" sz="2444" b="1" i="1" dirty="0">
                <a:solidFill>
                  <a:srgbClr val="F79646"/>
                </a:solidFill>
                <a:latin typeface="Calibri"/>
                <a:ea typeface="Calibri"/>
                <a:cs typeface="Calibri"/>
                <a:sym typeface="Calibri"/>
              </a:rPr>
              <a:t>STUDENT </a:t>
            </a:r>
            <a:endParaRPr sz="2444" b="1" i="1" dirty="0">
              <a:solidFill>
                <a:srgbClr val="F79646"/>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73629"/>
              <a:buNone/>
            </a:pPr>
            <a:r>
              <a:rPr lang="pl-PL" sz="2444" b="1" i="1" dirty="0">
                <a:solidFill>
                  <a:srgbClr val="F79646"/>
                </a:solidFill>
                <a:latin typeface="Calibri"/>
                <a:ea typeface="Calibri"/>
                <a:cs typeface="Calibri"/>
                <a:sym typeface="Calibri"/>
              </a:rPr>
              <a:t>PROGRAMME COORDINATOR</a:t>
            </a:r>
            <a:endParaRPr sz="2444" b="1" i="1" dirty="0">
              <a:solidFill>
                <a:srgbClr val="000000"/>
              </a:solidFill>
              <a:latin typeface="Arial"/>
              <a:ea typeface="Arial"/>
              <a:cs typeface="Arial"/>
              <a:sym typeface="Arial"/>
            </a:endParaRPr>
          </a:p>
          <a:p>
            <a:pPr marL="0" lvl="0" indent="0" algn="ctr" rtl="0">
              <a:lnSpc>
                <a:spcPct val="100000"/>
              </a:lnSpc>
              <a:spcBef>
                <a:spcPts val="0"/>
              </a:spcBef>
              <a:spcAft>
                <a:spcPts val="0"/>
              </a:spcAft>
              <a:buClr>
                <a:srgbClr val="000000"/>
              </a:buClr>
              <a:buSzPct val="73629"/>
              <a:buNone/>
            </a:pPr>
            <a:r>
              <a:rPr lang="pl-PL" sz="2444" b="1" dirty="0">
                <a:solidFill>
                  <a:srgbClr val="000000"/>
                </a:solidFill>
                <a:latin typeface="Calibri"/>
                <a:ea typeface="Calibri"/>
                <a:cs typeface="Calibri"/>
                <a:sym typeface="Calibri"/>
              </a:rPr>
              <a:t>Barbara Jarosz, </a:t>
            </a:r>
            <a:r>
              <a:rPr lang="pl-PL" sz="2444" b="1" dirty="0" err="1">
                <a:solidFill>
                  <a:srgbClr val="000000"/>
                </a:solidFill>
                <a:latin typeface="Calibri"/>
                <a:ea typeface="Calibri"/>
                <a:cs typeface="Calibri"/>
                <a:sym typeface="Calibri"/>
              </a:rPr>
              <a:t>Eng</a:t>
            </a:r>
            <a:r>
              <a:rPr lang="pl-PL" sz="2444" b="1" dirty="0">
                <a:solidFill>
                  <a:srgbClr val="000000"/>
                </a:solidFill>
                <a:latin typeface="Calibri"/>
                <a:ea typeface="Calibri"/>
                <a:cs typeface="Calibri"/>
                <a:sym typeface="Calibri"/>
              </a:rPr>
              <a:t>.</a:t>
            </a:r>
            <a:endParaRPr sz="2044" dirty="0">
              <a:solidFill>
                <a:srgbClr val="000000"/>
              </a:solidFill>
              <a:latin typeface="Arial"/>
              <a:ea typeface="Arial"/>
              <a:cs typeface="Arial"/>
              <a:sym typeface="Arial"/>
            </a:endParaRPr>
          </a:p>
          <a:p>
            <a:pPr marL="0" lvl="0" indent="0" algn="ctr" rtl="0">
              <a:lnSpc>
                <a:spcPct val="100000"/>
              </a:lnSpc>
              <a:spcBef>
                <a:spcPts val="0"/>
              </a:spcBef>
              <a:spcAft>
                <a:spcPts val="0"/>
              </a:spcAft>
              <a:buClr>
                <a:srgbClr val="000000"/>
              </a:buClr>
              <a:buSzPct val="73629"/>
              <a:buNone/>
            </a:pPr>
            <a:r>
              <a:rPr lang="pl-PL" sz="2444" dirty="0">
                <a:solidFill>
                  <a:srgbClr val="000000"/>
                </a:solidFill>
                <a:latin typeface="Calibri"/>
                <a:ea typeface="Calibri"/>
                <a:cs typeface="Calibri"/>
                <a:sym typeface="Calibri"/>
              </a:rPr>
              <a:t>e-mail:</a:t>
            </a:r>
            <a:r>
              <a:rPr lang="pl-PL" sz="2444" dirty="0">
                <a:solidFill>
                  <a:srgbClr val="000000"/>
                </a:solidFill>
                <a:latin typeface="Arial"/>
                <a:ea typeface="Arial"/>
                <a:cs typeface="Arial"/>
                <a:sym typeface="Arial"/>
              </a:rPr>
              <a:t> </a:t>
            </a:r>
            <a:r>
              <a:rPr lang="pl-PL" sz="2444" i="1" u="sng" dirty="0">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barbara.jarosz@pwr.edu.pl</a:t>
            </a:r>
            <a:r>
              <a:rPr lang="pl-PL" sz="2444" i="1" dirty="0">
                <a:solidFill>
                  <a:srgbClr val="000000"/>
                </a:solidFill>
                <a:latin typeface="Calibri"/>
                <a:ea typeface="Calibri"/>
                <a:cs typeface="Calibri"/>
                <a:sym typeface="Calibri"/>
              </a:rPr>
              <a:t> </a:t>
            </a:r>
            <a:endParaRPr sz="2044" dirty="0">
              <a:solidFill>
                <a:srgbClr val="000000"/>
              </a:solidFill>
              <a:latin typeface="Arial"/>
              <a:ea typeface="Arial"/>
              <a:cs typeface="Arial"/>
              <a:sym typeface="Arial"/>
            </a:endParaRPr>
          </a:p>
          <a:p>
            <a:pPr marL="0" lvl="0" indent="0" algn="ctr" rtl="0">
              <a:lnSpc>
                <a:spcPct val="100000"/>
              </a:lnSpc>
              <a:spcBef>
                <a:spcPts val="0"/>
              </a:spcBef>
              <a:spcAft>
                <a:spcPts val="0"/>
              </a:spcAft>
              <a:buClr>
                <a:srgbClr val="000000"/>
              </a:buClr>
              <a:buSzPct val="73629"/>
              <a:buNone/>
            </a:pPr>
            <a:r>
              <a:rPr lang="pl-PL" sz="2444" dirty="0">
                <a:solidFill>
                  <a:srgbClr val="000000"/>
                </a:solidFill>
                <a:latin typeface="Calibri"/>
                <a:ea typeface="Calibri"/>
                <a:cs typeface="Calibri"/>
                <a:sym typeface="Calibri"/>
              </a:rPr>
              <a:t>   </a:t>
            </a:r>
            <a:r>
              <a:rPr lang="pl-PL" sz="2444" dirty="0" err="1">
                <a:solidFill>
                  <a:srgbClr val="000000"/>
                </a:solidFill>
                <a:latin typeface="Calibri"/>
                <a:ea typeface="Calibri"/>
                <a:cs typeface="Calibri"/>
                <a:sym typeface="Calibri"/>
              </a:rPr>
              <a:t>phone</a:t>
            </a:r>
            <a:r>
              <a:rPr lang="pl-PL" sz="2444" dirty="0">
                <a:solidFill>
                  <a:srgbClr val="000000"/>
                </a:solidFill>
                <a:latin typeface="Calibri"/>
                <a:ea typeface="Calibri"/>
                <a:cs typeface="Calibri"/>
                <a:sym typeface="Calibri"/>
              </a:rPr>
              <a:t>: 71 320 </a:t>
            </a:r>
            <a:r>
              <a:rPr lang="pl-PL" sz="2444" b="1" dirty="0">
                <a:solidFill>
                  <a:srgbClr val="C0504D"/>
                </a:solidFill>
                <a:latin typeface="Calibri"/>
                <a:ea typeface="Calibri"/>
                <a:cs typeface="Calibri"/>
                <a:sym typeface="Calibri"/>
              </a:rPr>
              <a:t>45 68</a:t>
            </a:r>
            <a:endParaRPr sz="2444" b="1" dirty="0">
              <a:solidFill>
                <a:srgbClr val="C0504D"/>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73629"/>
              <a:buNone/>
            </a:pPr>
            <a:endParaRPr sz="2444" b="1" dirty="0">
              <a:solidFill>
                <a:srgbClr val="C0504D"/>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73629"/>
              <a:buNone/>
            </a:pPr>
            <a:r>
              <a:rPr lang="pl-PL" sz="2444" b="1" i="1" dirty="0">
                <a:solidFill>
                  <a:schemeClr val="accent6"/>
                </a:solidFill>
                <a:latin typeface="Calibri"/>
                <a:ea typeface="Calibri"/>
                <a:cs typeface="Calibri"/>
                <a:sym typeface="Calibri"/>
              </a:rPr>
              <a:t>TIME COORDINATOR</a:t>
            </a:r>
            <a:endParaRPr sz="2444" b="1" i="1" dirty="0">
              <a:solidFill>
                <a:schemeClr val="accent6"/>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73629"/>
              <a:buNone/>
            </a:pPr>
            <a:r>
              <a:rPr lang="pl-PL" sz="2444" b="1" dirty="0">
                <a:latin typeface="Calibri"/>
                <a:ea typeface="Calibri"/>
                <a:cs typeface="Calibri"/>
                <a:sym typeface="Calibri"/>
              </a:rPr>
              <a:t>Ewa Mroczek, M.A.</a:t>
            </a:r>
            <a:endParaRPr sz="2444" b="1" dirty="0">
              <a:latin typeface="Calibri"/>
              <a:ea typeface="Calibri"/>
              <a:cs typeface="Calibri"/>
              <a:sym typeface="Calibri"/>
            </a:endParaRPr>
          </a:p>
          <a:p>
            <a:pPr marL="0" lvl="0" indent="0" algn="ctr" rtl="0">
              <a:lnSpc>
                <a:spcPct val="100000"/>
              </a:lnSpc>
              <a:spcBef>
                <a:spcPts val="0"/>
              </a:spcBef>
              <a:spcAft>
                <a:spcPts val="0"/>
              </a:spcAft>
              <a:buClr>
                <a:srgbClr val="000000"/>
              </a:buClr>
              <a:buSzPct val="73629"/>
              <a:buNone/>
            </a:pPr>
            <a:r>
              <a:rPr lang="pl-PL" sz="2444" dirty="0">
                <a:latin typeface="Calibri"/>
                <a:ea typeface="Calibri"/>
                <a:cs typeface="Calibri"/>
                <a:sym typeface="Calibri"/>
              </a:rPr>
              <a:t>e-mail: </a:t>
            </a:r>
            <a:r>
              <a:rPr lang="pl-PL" sz="2444" i="1" u="sng" dirty="0">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ewa.mroczek@pwr.edu.pl</a:t>
            </a:r>
            <a:endParaRPr sz="2444" dirty="0">
              <a:latin typeface="Calibri"/>
              <a:ea typeface="Calibri"/>
              <a:cs typeface="Calibri"/>
              <a:sym typeface="Calibri"/>
            </a:endParaRPr>
          </a:p>
          <a:p>
            <a:pPr marL="0" lvl="0" indent="0" algn="ctr" rtl="0">
              <a:lnSpc>
                <a:spcPct val="100000"/>
              </a:lnSpc>
              <a:spcBef>
                <a:spcPts val="0"/>
              </a:spcBef>
              <a:spcAft>
                <a:spcPts val="0"/>
              </a:spcAft>
              <a:buClr>
                <a:srgbClr val="000000"/>
              </a:buClr>
              <a:buSzPct val="73629"/>
              <a:buNone/>
            </a:pPr>
            <a:r>
              <a:rPr lang="pl-PL" sz="2444" dirty="0">
                <a:latin typeface="Calibri"/>
                <a:ea typeface="Calibri"/>
                <a:cs typeface="Calibri"/>
                <a:sym typeface="Calibri"/>
              </a:rPr>
              <a:t>     </a:t>
            </a:r>
            <a:r>
              <a:rPr lang="pl-PL" sz="2444" dirty="0" err="1">
                <a:latin typeface="Calibri"/>
                <a:ea typeface="Calibri"/>
                <a:cs typeface="Calibri"/>
                <a:sym typeface="Calibri"/>
              </a:rPr>
              <a:t>phone</a:t>
            </a:r>
            <a:r>
              <a:rPr lang="pl-PL" sz="2444" dirty="0">
                <a:latin typeface="Calibri"/>
                <a:ea typeface="Calibri"/>
                <a:cs typeface="Calibri"/>
                <a:sym typeface="Calibri"/>
              </a:rPr>
              <a:t>: 71 320 </a:t>
            </a:r>
            <a:r>
              <a:rPr lang="pl-PL" sz="2444" b="1" dirty="0">
                <a:solidFill>
                  <a:srgbClr val="C00000"/>
                </a:solidFill>
                <a:latin typeface="Calibri"/>
                <a:ea typeface="Calibri"/>
                <a:cs typeface="Calibri"/>
                <a:sym typeface="Calibri"/>
              </a:rPr>
              <a:t>41 63</a:t>
            </a:r>
            <a:endParaRPr sz="2444" b="1" dirty="0">
              <a:solidFill>
                <a:srgbClr val="C00000"/>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ct val="100000"/>
              <a:buNone/>
            </a:pPr>
            <a:endParaRPr sz="1800" b="1" dirty="0">
              <a:latin typeface="Calibri"/>
              <a:ea typeface="Calibri"/>
              <a:cs typeface="Calibri"/>
              <a:sym typeface="Calibri"/>
            </a:endParaRPr>
          </a:p>
          <a:p>
            <a:pPr marL="0" lvl="0" indent="0" algn="l" rtl="0">
              <a:lnSpc>
                <a:spcPct val="100000"/>
              </a:lnSpc>
              <a:spcBef>
                <a:spcPts val="0"/>
              </a:spcBef>
              <a:spcAft>
                <a:spcPts val="0"/>
              </a:spcAft>
              <a:buClr>
                <a:srgbClr val="000000"/>
              </a:buClr>
              <a:buSzPct val="70000"/>
              <a:buNone/>
            </a:pPr>
            <a:endParaRPr sz="2000" dirty="0">
              <a:solidFill>
                <a:srgbClr val="000000"/>
              </a:solidFill>
              <a:latin typeface="Calibri"/>
              <a:ea typeface="Calibri"/>
              <a:cs typeface="Calibri"/>
              <a:sym typeface="Calibri"/>
            </a:endParaRPr>
          </a:p>
        </p:txBody>
      </p:sp>
      <p:sp>
        <p:nvSpPr>
          <p:cNvPr id="493" name="Google Shape;493;p29"/>
          <p:cNvSpPr/>
          <p:nvPr/>
        </p:nvSpPr>
        <p:spPr>
          <a:xfrm>
            <a:off x="2423749" y="40050"/>
            <a:ext cx="8915400" cy="584735"/>
          </a:xfrm>
          <a:prstGeom prst="rect">
            <a:avLst/>
          </a:prstGeom>
          <a:noFill/>
          <a:ln>
            <a:noFill/>
          </a:ln>
        </p:spPr>
        <p:txBody>
          <a:bodyPr spcFirstLastPara="1" wrap="square" lIns="91425" tIns="45700" rIns="91425" bIns="45700" anchor="t" anchorCtr="0">
            <a:spAutoFit/>
          </a:bodyPr>
          <a:lstStyle/>
          <a:p>
            <a:pPr lvl="0" algn="ctr">
              <a:buSzPts val="3200"/>
            </a:pPr>
            <a:r>
              <a:rPr lang="pl-PL" sz="3200" dirty="0">
                <a:solidFill>
                  <a:srgbClr val="4868A8"/>
                </a:solidFill>
                <a:latin typeface="Calibri" panose="020F0502020204030204" pitchFamily="34" charset="0"/>
                <a:ea typeface="Audiowide"/>
                <a:cs typeface="Calibri" panose="020F0502020204030204" pitchFamily="34" charset="0"/>
                <a:sym typeface="Audiowide"/>
              </a:rPr>
              <a:t>Center for International Relations</a:t>
            </a:r>
            <a:endParaRPr sz="3200" b="0" i="0" u="none" strike="noStrike" cap="none" dirty="0">
              <a:solidFill>
                <a:srgbClr val="4868A8"/>
              </a:solidFill>
              <a:latin typeface="Calibri" panose="020F0502020204030204" pitchFamily="34" charset="0"/>
              <a:ea typeface="Audiowide"/>
              <a:cs typeface="Calibri" panose="020F0502020204030204" pitchFamily="34" charset="0"/>
              <a:sym typeface="Audiowide"/>
            </a:endParaRPr>
          </a:p>
        </p:txBody>
      </p:sp>
      <p:pic>
        <p:nvPicPr>
          <p:cNvPr id="494" name="Google Shape;494;p29"/>
          <p:cNvPicPr preferRelativeResize="0"/>
          <p:nvPr/>
        </p:nvPicPr>
        <p:blipFill rotWithShape="1">
          <a:blip r:embed="rId7">
            <a:alphaModFix/>
          </a:blip>
          <a:srcRect/>
          <a:stretch/>
        </p:blipFill>
        <p:spPr>
          <a:xfrm>
            <a:off x="523650" y="1935258"/>
            <a:ext cx="4221005" cy="2607492"/>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0"/>
          <p:cNvSpPr/>
          <p:nvPr/>
        </p:nvSpPr>
        <p:spPr>
          <a:xfrm flipH="1">
            <a:off x="0" y="4509120"/>
            <a:ext cx="2470920" cy="234888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502" name="Google Shape;502;p30"/>
          <p:cNvPicPr preferRelativeResize="0"/>
          <p:nvPr/>
        </p:nvPicPr>
        <p:blipFill rotWithShape="1">
          <a:blip r:embed="rId3">
            <a:alphaModFix/>
          </a:blip>
          <a:srcRect/>
          <a:stretch/>
        </p:blipFill>
        <p:spPr>
          <a:xfrm>
            <a:off x="711" y="0"/>
            <a:ext cx="2470209" cy="4509119"/>
          </a:xfrm>
          <a:prstGeom prst="rect">
            <a:avLst/>
          </a:prstGeom>
          <a:noFill/>
          <a:ln>
            <a:noFill/>
          </a:ln>
        </p:spPr>
      </p:pic>
      <p:pic>
        <p:nvPicPr>
          <p:cNvPr id="503" name="Google Shape;503;p30"/>
          <p:cNvPicPr preferRelativeResize="0"/>
          <p:nvPr/>
        </p:nvPicPr>
        <p:blipFill rotWithShape="1">
          <a:blip r:embed="rId4">
            <a:alphaModFix/>
          </a:blip>
          <a:srcRect/>
          <a:stretch/>
        </p:blipFill>
        <p:spPr>
          <a:xfrm>
            <a:off x="-1" y="0"/>
            <a:ext cx="2470921" cy="4509119"/>
          </a:xfrm>
          <a:prstGeom prst="rect">
            <a:avLst/>
          </a:prstGeom>
          <a:noFill/>
          <a:ln>
            <a:noFill/>
          </a:ln>
        </p:spPr>
      </p:pic>
      <p:pic>
        <p:nvPicPr>
          <p:cNvPr id="504" name="Google Shape;504;p30"/>
          <p:cNvPicPr preferRelativeResize="0">
            <a:picLocks noGrp="1"/>
          </p:cNvPicPr>
          <p:nvPr>
            <p:ph type="body" idx="1"/>
          </p:nvPr>
        </p:nvPicPr>
        <p:blipFill rotWithShape="1">
          <a:blip r:embed="rId5">
            <a:alphaModFix/>
          </a:blip>
          <a:srcRect/>
          <a:stretch/>
        </p:blipFill>
        <p:spPr>
          <a:xfrm>
            <a:off x="3447556" y="1367975"/>
            <a:ext cx="7086000" cy="5324400"/>
          </a:xfrm>
          <a:prstGeom prst="rect">
            <a:avLst/>
          </a:prstGeom>
          <a:noFill/>
          <a:ln>
            <a:noFill/>
          </a:ln>
        </p:spPr>
      </p:pic>
      <p:sp>
        <p:nvSpPr>
          <p:cNvPr id="505" name="Google Shape;505;p30"/>
          <p:cNvSpPr/>
          <p:nvPr/>
        </p:nvSpPr>
        <p:spPr>
          <a:xfrm>
            <a:off x="3047925" y="181550"/>
            <a:ext cx="6663300" cy="58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pl-PL" sz="3200" b="1" dirty="0" err="1">
                <a:solidFill>
                  <a:srgbClr val="002060"/>
                </a:solidFill>
                <a:latin typeface="Calibri" panose="020F0502020204030204" pitchFamily="34" charset="0"/>
                <a:ea typeface="Audiowide"/>
                <a:cs typeface="Calibri" panose="020F0502020204030204" pitchFamily="34" charset="0"/>
                <a:sym typeface="Audiowide"/>
              </a:rPr>
              <a:t>Thank</a:t>
            </a:r>
            <a:r>
              <a:rPr lang="pl-PL" sz="3200" b="1" dirty="0">
                <a:solidFill>
                  <a:srgbClr val="002060"/>
                </a:solidFill>
                <a:latin typeface="Calibri" panose="020F0502020204030204" pitchFamily="34" charset="0"/>
                <a:ea typeface="Audiowide"/>
                <a:cs typeface="Calibri" panose="020F0502020204030204" pitchFamily="34" charset="0"/>
                <a:sym typeface="Audiowide"/>
              </a:rPr>
              <a:t> </a:t>
            </a:r>
            <a:r>
              <a:rPr lang="pl-PL" sz="3200" b="1" dirty="0" err="1">
                <a:solidFill>
                  <a:srgbClr val="002060"/>
                </a:solidFill>
                <a:latin typeface="Calibri" panose="020F0502020204030204" pitchFamily="34" charset="0"/>
                <a:ea typeface="Audiowide"/>
                <a:cs typeface="Calibri" panose="020F0502020204030204" pitchFamily="34" charset="0"/>
                <a:sym typeface="Audiowide"/>
              </a:rPr>
              <a:t>you</a:t>
            </a:r>
            <a:r>
              <a:rPr lang="pl-PL" sz="3200" b="1" dirty="0">
                <a:solidFill>
                  <a:srgbClr val="002060"/>
                </a:solidFill>
                <a:latin typeface="Calibri" panose="020F0502020204030204" pitchFamily="34" charset="0"/>
                <a:ea typeface="Audiowide"/>
                <a:cs typeface="Calibri" panose="020F0502020204030204" pitchFamily="34" charset="0"/>
                <a:sym typeface="Audiowide"/>
              </a:rPr>
              <a:t> for </a:t>
            </a:r>
            <a:r>
              <a:rPr lang="pl-PL" sz="3200" b="1" dirty="0" err="1">
                <a:solidFill>
                  <a:srgbClr val="002060"/>
                </a:solidFill>
                <a:latin typeface="Calibri" panose="020F0502020204030204" pitchFamily="34" charset="0"/>
                <a:ea typeface="Audiowide"/>
                <a:cs typeface="Calibri" panose="020F0502020204030204" pitchFamily="34" charset="0"/>
                <a:sym typeface="Audiowide"/>
              </a:rPr>
              <a:t>your</a:t>
            </a:r>
            <a:r>
              <a:rPr lang="pl-PL" sz="3200" b="1" dirty="0">
                <a:solidFill>
                  <a:srgbClr val="002060"/>
                </a:solidFill>
                <a:latin typeface="Calibri" panose="020F0502020204030204" pitchFamily="34" charset="0"/>
                <a:ea typeface="Audiowide"/>
                <a:cs typeface="Calibri" panose="020F0502020204030204" pitchFamily="34" charset="0"/>
                <a:sym typeface="Audiowide"/>
              </a:rPr>
              <a:t> </a:t>
            </a:r>
            <a:r>
              <a:rPr lang="pl-PL" sz="3200" b="1" dirty="0" err="1">
                <a:solidFill>
                  <a:srgbClr val="002060"/>
                </a:solidFill>
                <a:latin typeface="Calibri" panose="020F0502020204030204" pitchFamily="34" charset="0"/>
                <a:ea typeface="Audiowide"/>
                <a:cs typeface="Calibri" panose="020F0502020204030204" pitchFamily="34" charset="0"/>
                <a:sym typeface="Audiowide"/>
              </a:rPr>
              <a:t>attention</a:t>
            </a:r>
            <a:r>
              <a:rPr lang="pl-PL" sz="3200" b="1" dirty="0">
                <a:solidFill>
                  <a:srgbClr val="002060"/>
                </a:solidFill>
                <a:latin typeface="Calibri" panose="020F0502020204030204" pitchFamily="34" charset="0"/>
                <a:ea typeface="Audiowide"/>
                <a:cs typeface="Calibri" panose="020F0502020204030204" pitchFamily="34" charset="0"/>
                <a:sym typeface="Audiowide"/>
              </a:rPr>
              <a:t>!</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8" name="Picture 2" descr="https://ci3.googleusercontent.com/mail-sig/AIorK4w5zfA6nSi5BD-pCM5XXme7JQf64gsqA_L7gOmsYoXFYHMqNHvY1_GU9gLgUDOLa8IoIdpCEdZj1FEi">
            <a:extLst>
              <a:ext uri="{FF2B5EF4-FFF2-40B4-BE49-F238E27FC236}">
                <a16:creationId xmlns:a16="http://schemas.microsoft.com/office/drawing/2014/main" id="{BE2D1C22-35D3-4756-9686-2EBEEFD48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31"/>
          <p:cNvPicPr preferRelativeResize="0"/>
          <p:nvPr/>
        </p:nvPicPr>
        <p:blipFill rotWithShape="1">
          <a:blip r:embed="rId3">
            <a:alphaModFix/>
          </a:blip>
          <a:srcRect r="-65" b="-189"/>
          <a:stretch/>
        </p:blipFill>
        <p:spPr>
          <a:xfrm>
            <a:off x="2457786" y="1"/>
            <a:ext cx="9740344" cy="6871242"/>
          </a:xfrm>
          <a:prstGeom prst="rect">
            <a:avLst/>
          </a:prstGeom>
          <a:noFill/>
          <a:ln>
            <a:noFill/>
          </a:ln>
        </p:spPr>
      </p:pic>
      <p:sp>
        <p:nvSpPr>
          <p:cNvPr id="512" name="Google Shape;512;p31"/>
          <p:cNvSpPr txBox="1"/>
          <p:nvPr/>
        </p:nvSpPr>
        <p:spPr>
          <a:xfrm>
            <a:off x="7124700" y="926338"/>
            <a:ext cx="11429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Stockholm</a:t>
            </a:r>
            <a:endParaRPr sz="1200" b="1" i="0" u="none" strike="noStrike" cap="none">
              <a:solidFill>
                <a:schemeClr val="lt1"/>
              </a:solidFill>
              <a:latin typeface="Lato"/>
              <a:ea typeface="Lato"/>
              <a:cs typeface="Lato"/>
              <a:sym typeface="Lato"/>
            </a:endParaRPr>
          </a:p>
        </p:txBody>
      </p:sp>
      <p:sp>
        <p:nvSpPr>
          <p:cNvPr id="513" name="Google Shape;513;p31"/>
          <p:cNvSpPr txBox="1"/>
          <p:nvPr/>
        </p:nvSpPr>
        <p:spPr>
          <a:xfrm>
            <a:off x="9363075" y="3574288"/>
            <a:ext cx="54292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Kiev</a:t>
            </a:r>
            <a:endParaRPr sz="1200" b="1" i="0" u="none" strike="noStrike" cap="none">
              <a:solidFill>
                <a:schemeClr val="lt1"/>
              </a:solidFill>
              <a:latin typeface="Lato"/>
              <a:ea typeface="Lato"/>
              <a:cs typeface="Lato"/>
              <a:sym typeface="Lato"/>
            </a:endParaRPr>
          </a:p>
        </p:txBody>
      </p:sp>
      <p:sp>
        <p:nvSpPr>
          <p:cNvPr id="514" name="Google Shape;514;p31"/>
          <p:cNvSpPr txBox="1"/>
          <p:nvPr/>
        </p:nvSpPr>
        <p:spPr>
          <a:xfrm>
            <a:off x="6096000" y="1783588"/>
            <a:ext cx="139065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Copenhagen</a:t>
            </a:r>
            <a:endParaRPr sz="1200" b="1" i="0" u="none" strike="noStrike" cap="none">
              <a:solidFill>
                <a:schemeClr val="lt1"/>
              </a:solidFill>
              <a:latin typeface="Lato"/>
              <a:ea typeface="Lato"/>
              <a:cs typeface="Lato"/>
              <a:sym typeface="Lato"/>
            </a:endParaRPr>
          </a:p>
        </p:txBody>
      </p:sp>
      <p:sp>
        <p:nvSpPr>
          <p:cNvPr id="515" name="Google Shape;515;p31"/>
          <p:cNvSpPr txBox="1"/>
          <p:nvPr/>
        </p:nvSpPr>
        <p:spPr>
          <a:xfrm>
            <a:off x="5345142" y="2863240"/>
            <a:ext cx="11429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Amsterdam</a:t>
            </a:r>
            <a:endParaRPr sz="1400" b="0" i="0" u="none" strike="noStrike" cap="none">
              <a:solidFill>
                <a:srgbClr val="000000"/>
              </a:solidFill>
              <a:latin typeface="Arial"/>
              <a:ea typeface="Arial"/>
              <a:cs typeface="Arial"/>
              <a:sym typeface="Arial"/>
            </a:endParaRPr>
          </a:p>
        </p:txBody>
      </p:sp>
      <p:sp>
        <p:nvSpPr>
          <p:cNvPr id="516" name="Google Shape;516;p31"/>
          <p:cNvSpPr txBox="1"/>
          <p:nvPr/>
        </p:nvSpPr>
        <p:spPr>
          <a:xfrm>
            <a:off x="6342342" y="3042956"/>
            <a:ext cx="73342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Berlin</a:t>
            </a:r>
            <a:endParaRPr sz="1400" b="0" i="0" u="none" strike="noStrike" cap="none">
              <a:solidFill>
                <a:srgbClr val="000000"/>
              </a:solidFill>
              <a:latin typeface="Arial"/>
              <a:ea typeface="Arial"/>
              <a:cs typeface="Arial"/>
              <a:sym typeface="Arial"/>
            </a:endParaRPr>
          </a:p>
        </p:txBody>
      </p:sp>
      <p:sp>
        <p:nvSpPr>
          <p:cNvPr id="517" name="Google Shape;517;p31"/>
          <p:cNvSpPr txBox="1"/>
          <p:nvPr/>
        </p:nvSpPr>
        <p:spPr>
          <a:xfrm>
            <a:off x="6588403" y="3615170"/>
            <a:ext cx="73342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Prague</a:t>
            </a:r>
            <a:endParaRPr sz="1200" b="1" i="0" u="none" strike="noStrike" cap="none">
              <a:solidFill>
                <a:schemeClr val="lt1"/>
              </a:solidFill>
              <a:latin typeface="Lato"/>
              <a:ea typeface="Lato"/>
              <a:cs typeface="Lato"/>
              <a:sym typeface="Lato"/>
            </a:endParaRPr>
          </a:p>
        </p:txBody>
      </p:sp>
      <p:sp>
        <p:nvSpPr>
          <p:cNvPr id="518" name="Google Shape;518;p31"/>
          <p:cNvSpPr txBox="1"/>
          <p:nvPr/>
        </p:nvSpPr>
        <p:spPr>
          <a:xfrm>
            <a:off x="6709054" y="4011604"/>
            <a:ext cx="73342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Vienna</a:t>
            </a:r>
            <a:endParaRPr sz="1200" b="1" i="0" u="none" strike="noStrike" cap="none">
              <a:solidFill>
                <a:schemeClr val="lt1"/>
              </a:solidFill>
              <a:latin typeface="Lato"/>
              <a:ea typeface="Lato"/>
              <a:cs typeface="Lato"/>
              <a:sym typeface="Lato"/>
            </a:endParaRPr>
          </a:p>
        </p:txBody>
      </p:sp>
      <p:sp>
        <p:nvSpPr>
          <p:cNvPr id="519" name="Google Shape;519;p31"/>
          <p:cNvSpPr txBox="1"/>
          <p:nvPr/>
        </p:nvSpPr>
        <p:spPr>
          <a:xfrm>
            <a:off x="7540954" y="4219651"/>
            <a:ext cx="102619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Budapest</a:t>
            </a:r>
            <a:endParaRPr sz="1200" b="1" i="0" u="none" strike="noStrike" cap="none">
              <a:solidFill>
                <a:schemeClr val="lt1"/>
              </a:solidFill>
              <a:latin typeface="Lato"/>
              <a:ea typeface="Lato"/>
              <a:cs typeface="Lato"/>
              <a:sym typeface="Lato"/>
            </a:endParaRPr>
          </a:p>
        </p:txBody>
      </p:sp>
      <p:sp>
        <p:nvSpPr>
          <p:cNvPr id="520" name="Google Shape;520;p31"/>
          <p:cNvSpPr txBox="1"/>
          <p:nvPr/>
        </p:nvSpPr>
        <p:spPr>
          <a:xfrm>
            <a:off x="6381635" y="5395205"/>
            <a:ext cx="102619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Rome</a:t>
            </a:r>
            <a:endParaRPr sz="1400" b="0" i="0" u="none" strike="noStrike" cap="none">
              <a:solidFill>
                <a:srgbClr val="000000"/>
              </a:solidFill>
              <a:latin typeface="Arial"/>
              <a:ea typeface="Arial"/>
              <a:cs typeface="Arial"/>
              <a:sym typeface="Arial"/>
            </a:endParaRPr>
          </a:p>
        </p:txBody>
      </p:sp>
      <p:sp>
        <p:nvSpPr>
          <p:cNvPr id="521" name="Google Shape;521;p31"/>
          <p:cNvSpPr txBox="1"/>
          <p:nvPr/>
        </p:nvSpPr>
        <p:spPr>
          <a:xfrm>
            <a:off x="4743335" y="3675097"/>
            <a:ext cx="102619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Paris</a:t>
            </a:r>
            <a:endParaRPr sz="1400" b="0" i="0" u="none" strike="noStrike" cap="none">
              <a:solidFill>
                <a:srgbClr val="000000"/>
              </a:solidFill>
              <a:latin typeface="Arial"/>
              <a:ea typeface="Arial"/>
              <a:cs typeface="Arial"/>
              <a:sym typeface="Arial"/>
            </a:endParaRPr>
          </a:p>
        </p:txBody>
      </p:sp>
      <p:sp>
        <p:nvSpPr>
          <p:cNvPr id="522" name="Google Shape;522;p31"/>
          <p:cNvSpPr/>
          <p:nvPr/>
        </p:nvSpPr>
        <p:spPr>
          <a:xfrm>
            <a:off x="5345142" y="3042956"/>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23" name="Google Shape;523;p31"/>
          <p:cNvSpPr/>
          <p:nvPr/>
        </p:nvSpPr>
        <p:spPr>
          <a:xfrm>
            <a:off x="6520199" y="2051726"/>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24" name="Google Shape;524;p31"/>
          <p:cNvSpPr/>
          <p:nvPr/>
        </p:nvSpPr>
        <p:spPr>
          <a:xfrm>
            <a:off x="7549170" y="926159"/>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25" name="Google Shape;525;p31"/>
          <p:cNvSpPr/>
          <p:nvPr/>
        </p:nvSpPr>
        <p:spPr>
          <a:xfrm>
            <a:off x="5256434" y="3429000"/>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26" name="Google Shape;526;p31"/>
          <p:cNvSpPr/>
          <p:nvPr/>
        </p:nvSpPr>
        <p:spPr>
          <a:xfrm>
            <a:off x="4959573" y="3929236"/>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27" name="Google Shape;527;p31"/>
          <p:cNvSpPr/>
          <p:nvPr/>
        </p:nvSpPr>
        <p:spPr>
          <a:xfrm>
            <a:off x="6593166" y="3070589"/>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28" name="Google Shape;528;p31"/>
          <p:cNvSpPr/>
          <p:nvPr/>
        </p:nvSpPr>
        <p:spPr>
          <a:xfrm>
            <a:off x="6955115" y="3661352"/>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29" name="Google Shape;529;p31"/>
          <p:cNvSpPr/>
          <p:nvPr/>
        </p:nvSpPr>
        <p:spPr>
          <a:xfrm>
            <a:off x="7262092" y="4090118"/>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30" name="Google Shape;530;p31"/>
          <p:cNvSpPr/>
          <p:nvPr/>
        </p:nvSpPr>
        <p:spPr>
          <a:xfrm>
            <a:off x="7574319" y="4288603"/>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31" name="Google Shape;531;p31"/>
          <p:cNvSpPr/>
          <p:nvPr/>
        </p:nvSpPr>
        <p:spPr>
          <a:xfrm>
            <a:off x="9611533" y="3569451"/>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32" name="Google Shape;532;p31"/>
          <p:cNvSpPr/>
          <p:nvPr/>
        </p:nvSpPr>
        <p:spPr>
          <a:xfrm>
            <a:off x="6639174" y="5626485"/>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33" name="Google Shape;533;p31"/>
          <p:cNvSpPr txBox="1"/>
          <p:nvPr/>
        </p:nvSpPr>
        <p:spPr>
          <a:xfrm>
            <a:off x="7253178" y="2624957"/>
            <a:ext cx="11429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rgbClr val="BCC9D8"/>
                </a:solidFill>
                <a:latin typeface="Lato"/>
                <a:ea typeface="Lato"/>
                <a:cs typeface="Lato"/>
                <a:sym typeface="Lato"/>
              </a:rPr>
              <a:t>Poland</a:t>
            </a:r>
            <a:endParaRPr sz="1400" b="0" i="0" u="none" strike="noStrike" cap="none">
              <a:solidFill>
                <a:srgbClr val="000000"/>
              </a:solidFill>
              <a:latin typeface="Arial"/>
              <a:ea typeface="Arial"/>
              <a:cs typeface="Arial"/>
              <a:sym typeface="Arial"/>
            </a:endParaRPr>
          </a:p>
        </p:txBody>
      </p:sp>
      <p:sp>
        <p:nvSpPr>
          <p:cNvPr id="534" name="Google Shape;534;p31"/>
          <p:cNvSpPr txBox="1"/>
          <p:nvPr/>
        </p:nvSpPr>
        <p:spPr>
          <a:xfrm>
            <a:off x="7416470" y="3061391"/>
            <a:ext cx="114299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1" i="0" u="none" strike="noStrike" cap="none">
                <a:solidFill>
                  <a:schemeClr val="dk1"/>
                </a:solidFill>
                <a:latin typeface="Lato"/>
                <a:ea typeface="Lato"/>
                <a:cs typeface="Lato"/>
                <a:sym typeface="Lato"/>
              </a:rPr>
              <a:t>WROCŁAW</a:t>
            </a:r>
            <a:endParaRPr sz="1400" b="0" i="0" u="none" strike="noStrike" cap="none">
              <a:solidFill>
                <a:srgbClr val="000000"/>
              </a:solidFill>
              <a:latin typeface="Arial"/>
              <a:ea typeface="Arial"/>
              <a:cs typeface="Arial"/>
              <a:sym typeface="Arial"/>
            </a:endParaRPr>
          </a:p>
        </p:txBody>
      </p:sp>
      <p:sp>
        <p:nvSpPr>
          <p:cNvPr id="535" name="Google Shape;535;p31"/>
          <p:cNvSpPr/>
          <p:nvPr/>
        </p:nvSpPr>
        <p:spPr>
          <a:xfrm>
            <a:off x="7253178" y="3088907"/>
            <a:ext cx="212398" cy="212398"/>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536" name="Google Shape;536;p31"/>
          <p:cNvSpPr txBox="1"/>
          <p:nvPr/>
        </p:nvSpPr>
        <p:spPr>
          <a:xfrm>
            <a:off x="5295501" y="3301305"/>
            <a:ext cx="11429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Brussels</a:t>
            </a:r>
            <a:endParaRPr sz="1200" b="1" i="0" u="none" strike="noStrike" cap="none">
              <a:solidFill>
                <a:schemeClr val="lt1"/>
              </a:solidFill>
              <a:latin typeface="Lato"/>
              <a:ea typeface="Lato"/>
              <a:cs typeface="Lato"/>
              <a:sym typeface="Lato"/>
            </a:endParaRPr>
          </a:p>
        </p:txBody>
      </p:sp>
      <p:sp>
        <p:nvSpPr>
          <p:cNvPr id="537" name="Google Shape;537;p31"/>
          <p:cNvSpPr txBox="1"/>
          <p:nvPr/>
        </p:nvSpPr>
        <p:spPr>
          <a:xfrm>
            <a:off x="4389683" y="2943773"/>
            <a:ext cx="11429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1" i="0" u="none" strike="noStrike" cap="none">
                <a:solidFill>
                  <a:schemeClr val="lt1"/>
                </a:solidFill>
                <a:latin typeface="Lato"/>
                <a:ea typeface="Lato"/>
                <a:cs typeface="Lato"/>
                <a:sym typeface="Lato"/>
              </a:rPr>
              <a:t>London</a:t>
            </a:r>
            <a:endParaRPr sz="1400" b="0" i="0" u="none" strike="noStrike" cap="none">
              <a:solidFill>
                <a:srgbClr val="000000"/>
              </a:solidFill>
              <a:latin typeface="Arial"/>
              <a:ea typeface="Arial"/>
              <a:cs typeface="Arial"/>
              <a:sym typeface="Arial"/>
            </a:endParaRPr>
          </a:p>
        </p:txBody>
      </p:sp>
      <p:sp>
        <p:nvSpPr>
          <p:cNvPr id="538" name="Google Shape;538;p31"/>
          <p:cNvSpPr/>
          <p:nvPr/>
        </p:nvSpPr>
        <p:spPr>
          <a:xfrm>
            <a:off x="4483297" y="3248168"/>
            <a:ext cx="46008" cy="45719"/>
          </a:xfrm>
          <a:prstGeom prst="ellipse">
            <a:avLst/>
          </a:prstGeom>
          <a:solidFill>
            <a:srgbClr val="C00000"/>
          </a:solidFill>
          <a:ln w="12700" cap="flat" cmpd="sng">
            <a:solidFill>
              <a:srgbClr val="344B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539" name="Google Shape;539;p31"/>
          <p:cNvPicPr preferRelativeResize="0"/>
          <p:nvPr/>
        </p:nvPicPr>
        <p:blipFill rotWithShape="1">
          <a:blip r:embed="rId4">
            <a:alphaModFix/>
          </a:blip>
          <a:srcRect/>
          <a:stretch/>
        </p:blipFill>
        <p:spPr>
          <a:xfrm>
            <a:off x="711" y="0"/>
            <a:ext cx="2469497" cy="4509119"/>
          </a:xfrm>
          <a:prstGeom prst="rect">
            <a:avLst/>
          </a:prstGeom>
          <a:noFill/>
          <a:ln>
            <a:noFill/>
          </a:ln>
        </p:spPr>
      </p:pic>
      <p:sp>
        <p:nvSpPr>
          <p:cNvPr id="540" name="Google Shape;540;p31"/>
          <p:cNvSpPr/>
          <p:nvPr/>
        </p:nvSpPr>
        <p:spPr>
          <a:xfrm flipH="1">
            <a:off x="0" y="4509120"/>
            <a:ext cx="2470920" cy="234888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33" name="Picture 2" descr="https://ci3.googleusercontent.com/mail-sig/AIorK4w5zfA6nSi5BD-pCM5XXme7JQf64gsqA_L7gOmsYoXFYHMqNHvY1_GU9gLgUDOLa8IoIdpCEdZj1FEi">
            <a:extLst>
              <a:ext uri="{FF2B5EF4-FFF2-40B4-BE49-F238E27FC236}">
                <a16:creationId xmlns:a16="http://schemas.microsoft.com/office/drawing/2014/main" id="{7887DD0B-A45A-42D9-A792-77AF2F4A2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p:nvPr/>
        </p:nvSpPr>
        <p:spPr>
          <a:xfrm flipH="1">
            <a:off x="0" y="4498494"/>
            <a:ext cx="2470920" cy="2359506"/>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98" name="Google Shape;98;p3"/>
          <p:cNvSpPr txBox="1">
            <a:spLocks noGrp="1"/>
          </p:cNvSpPr>
          <p:nvPr>
            <p:ph type="title"/>
          </p:nvPr>
        </p:nvSpPr>
        <p:spPr>
          <a:xfrm>
            <a:off x="2956827" y="396403"/>
            <a:ext cx="9233201" cy="739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MOBILITY OPPORTUNITIES</a:t>
            </a:r>
            <a:endParaRPr sz="3200" b="1" dirty="0">
              <a:solidFill>
                <a:srgbClr val="2B6CA7"/>
              </a:solidFill>
              <a:latin typeface="Calibri" panose="020F0502020204030204" pitchFamily="34" charset="0"/>
              <a:cs typeface="Calibri" panose="020F0502020204030204" pitchFamily="34" charset="0"/>
              <a:sym typeface="Audiowide"/>
            </a:endParaRPr>
          </a:p>
        </p:txBody>
      </p:sp>
      <p:pic>
        <p:nvPicPr>
          <p:cNvPr id="99" name="Google Shape;99;p3"/>
          <p:cNvPicPr preferRelativeResize="0"/>
          <p:nvPr/>
        </p:nvPicPr>
        <p:blipFill rotWithShape="1">
          <a:blip r:embed="rId3">
            <a:alphaModFix/>
          </a:blip>
          <a:srcRect/>
          <a:stretch/>
        </p:blipFill>
        <p:spPr>
          <a:xfrm>
            <a:off x="-12766" y="0"/>
            <a:ext cx="2469496" cy="4509120"/>
          </a:xfrm>
          <a:prstGeom prst="rect">
            <a:avLst/>
          </a:prstGeom>
          <a:noFill/>
          <a:ln>
            <a:noFill/>
          </a:ln>
        </p:spPr>
      </p:pic>
      <p:sp>
        <p:nvSpPr>
          <p:cNvPr id="100" name="Google Shape;100;p3"/>
          <p:cNvSpPr txBox="1">
            <a:spLocks noGrp="1"/>
          </p:cNvSpPr>
          <p:nvPr>
            <p:ph type="body" idx="1"/>
          </p:nvPr>
        </p:nvSpPr>
        <p:spPr>
          <a:xfrm>
            <a:off x="2956827" y="1215426"/>
            <a:ext cx="9131901" cy="5591572"/>
          </a:xfrm>
          <a:prstGeom prst="rect">
            <a:avLst/>
          </a:prstGeom>
          <a:noFill/>
          <a:ln>
            <a:noFill/>
          </a:ln>
        </p:spPr>
        <p:txBody>
          <a:bodyPr spcFirstLastPara="1" wrap="square" lIns="91425" tIns="45700" rIns="91425" bIns="45700" anchor="t" anchorCtr="0">
            <a:normAutofit fontScale="92500" lnSpcReduction="10000"/>
          </a:bodyPr>
          <a:lstStyle/>
          <a:p>
            <a:pPr marL="342900" lvl="0" indent="-333375" algn="l" rtl="0">
              <a:lnSpc>
                <a:spcPct val="100000"/>
              </a:lnSpc>
              <a:spcBef>
                <a:spcPts val="0"/>
              </a:spcBef>
              <a:spcAft>
                <a:spcPts val="0"/>
              </a:spcAft>
              <a:buClr>
                <a:srgbClr val="8DA2CD"/>
              </a:buClr>
              <a:buSzPct val="100000"/>
              <a:buFont typeface="Noto Sans Symbols"/>
              <a:buChar char="▪"/>
            </a:pPr>
            <a:r>
              <a:rPr lang="pl-PL" sz="2000" dirty="0" err="1">
                <a:latin typeface="Calibri"/>
                <a:ea typeface="Calibri"/>
                <a:cs typeface="Calibri"/>
                <a:sym typeface="Calibri"/>
              </a:rPr>
              <a:t>Long</a:t>
            </a:r>
            <a:r>
              <a:rPr lang="pl-PL" sz="2000" dirty="0">
                <a:latin typeface="Calibri"/>
                <a:ea typeface="Calibri"/>
                <a:cs typeface="Calibri"/>
                <a:sym typeface="Calibri"/>
              </a:rPr>
              <a:t>-term </a:t>
            </a:r>
            <a:r>
              <a:rPr lang="pl-PL" sz="2000" dirty="0" err="1">
                <a:latin typeface="Calibri"/>
                <a:ea typeface="Calibri"/>
                <a:cs typeface="Calibri"/>
                <a:sym typeface="Calibri"/>
              </a:rPr>
              <a:t>mobilities</a:t>
            </a:r>
            <a:r>
              <a:rPr lang="pl-PL" sz="2000" dirty="0">
                <a:latin typeface="Calibri"/>
                <a:ea typeface="Calibri"/>
                <a:cs typeface="Calibri"/>
                <a:sym typeface="Calibri"/>
              </a:rPr>
              <a:t> for </a:t>
            </a:r>
            <a:r>
              <a:rPr lang="pl-PL" sz="2000" b="1" dirty="0" err="1">
                <a:solidFill>
                  <a:srgbClr val="538CD5"/>
                </a:solidFill>
                <a:latin typeface="Calibri"/>
                <a:ea typeface="Calibri"/>
                <a:cs typeface="Calibri"/>
                <a:sym typeface="Calibri"/>
              </a:rPr>
              <a:t>studies</a:t>
            </a:r>
            <a:r>
              <a:rPr lang="pl-PL" sz="2000" dirty="0">
                <a:latin typeface="Calibri"/>
                <a:ea typeface="Calibri"/>
                <a:cs typeface="Calibri"/>
                <a:sym typeface="Calibri"/>
              </a:rPr>
              <a:t> </a:t>
            </a:r>
            <a:r>
              <a:rPr lang="pl-PL" sz="2000" dirty="0" err="1">
                <a:latin typeface="Calibri"/>
                <a:ea typeface="Calibri"/>
                <a:cs typeface="Calibri"/>
                <a:sym typeface="Calibri"/>
              </a:rPr>
              <a:t>at</a:t>
            </a:r>
            <a:r>
              <a:rPr lang="pl-PL" sz="2000" dirty="0">
                <a:latin typeface="Calibri"/>
                <a:ea typeface="Calibri"/>
                <a:cs typeface="Calibri"/>
                <a:sym typeface="Calibri"/>
              </a:rPr>
              <a:t> a partner </a:t>
            </a:r>
            <a:r>
              <a:rPr lang="pl-PL" sz="2000" dirty="0" err="1">
                <a:latin typeface="Calibri"/>
                <a:ea typeface="Calibri"/>
                <a:cs typeface="Calibri"/>
                <a:sym typeface="Calibri"/>
              </a:rPr>
              <a:t>university</a:t>
            </a:r>
            <a:r>
              <a:rPr lang="pl-PL" sz="2000" dirty="0">
                <a:latin typeface="Calibri"/>
                <a:ea typeface="Calibri"/>
                <a:cs typeface="Calibri"/>
                <a:sym typeface="Calibri"/>
              </a:rPr>
              <a:t> </a:t>
            </a:r>
            <a:r>
              <a:rPr lang="pl-PL" sz="2000" dirty="0" err="1">
                <a:latin typeface="Calibri"/>
                <a:ea typeface="Calibri"/>
                <a:cs typeface="Calibri"/>
                <a:sym typeface="Calibri"/>
              </a:rPr>
              <a:t>abroad</a:t>
            </a:r>
            <a:r>
              <a:rPr lang="pl-PL" sz="2000" dirty="0">
                <a:latin typeface="Calibri"/>
                <a:ea typeface="Calibri"/>
                <a:cs typeface="Calibri"/>
                <a:sym typeface="Calibri"/>
              </a:rPr>
              <a:t> (</a:t>
            </a:r>
            <a:r>
              <a:rPr lang="pl-PL" sz="2000" b="1" dirty="0">
                <a:latin typeface="Calibri"/>
                <a:ea typeface="Calibri"/>
                <a:cs typeface="Calibri"/>
                <a:sym typeface="Calibri"/>
              </a:rPr>
              <a:t>from 2 to 12 </a:t>
            </a:r>
            <a:r>
              <a:rPr lang="pl-PL" sz="2000" b="1" dirty="0" err="1">
                <a:latin typeface="Calibri"/>
                <a:ea typeface="Calibri"/>
                <a:cs typeface="Calibri"/>
                <a:sym typeface="Calibri"/>
              </a:rPr>
              <a:t>months</a:t>
            </a:r>
            <a:r>
              <a:rPr lang="pl-PL" sz="2000" dirty="0">
                <a:latin typeface="Calibri"/>
                <a:ea typeface="Calibri"/>
                <a:cs typeface="Calibri"/>
                <a:sym typeface="Calibri"/>
              </a:rPr>
              <a:t>)</a:t>
            </a:r>
            <a:br>
              <a:rPr lang="pl-PL" sz="2000" dirty="0">
                <a:latin typeface="Calibri"/>
                <a:ea typeface="Calibri"/>
                <a:cs typeface="Calibri"/>
                <a:sym typeface="Calibri"/>
              </a:rPr>
            </a:br>
            <a:endParaRPr sz="2000" dirty="0">
              <a:solidFill>
                <a:schemeClr val="lt1"/>
              </a:solidFill>
              <a:latin typeface="Calibri"/>
              <a:ea typeface="Calibri"/>
              <a:cs typeface="Calibri"/>
              <a:sym typeface="Calibri"/>
            </a:endParaRPr>
          </a:p>
          <a:p>
            <a:pPr marL="342900" lvl="0" indent="-333375" algn="l" rtl="0">
              <a:lnSpc>
                <a:spcPct val="100000"/>
              </a:lnSpc>
              <a:spcBef>
                <a:spcPts val="1000"/>
              </a:spcBef>
              <a:spcAft>
                <a:spcPts val="0"/>
              </a:spcAft>
              <a:buClr>
                <a:srgbClr val="8DA2CD"/>
              </a:buClr>
              <a:buSzPct val="100000"/>
              <a:buFont typeface="Noto Sans Symbols"/>
              <a:buChar char="▪"/>
            </a:pPr>
            <a:r>
              <a:rPr lang="pl-PL" sz="2000" b="1" dirty="0" err="1">
                <a:solidFill>
                  <a:srgbClr val="538CD5"/>
                </a:solidFill>
                <a:latin typeface="Calibri"/>
                <a:ea typeface="Calibri"/>
                <a:cs typeface="Calibri"/>
                <a:sym typeface="Calibri"/>
              </a:rPr>
              <a:t>Traineeship</a:t>
            </a:r>
            <a:r>
              <a:rPr lang="pl-PL" sz="2000" b="1" dirty="0">
                <a:solidFill>
                  <a:srgbClr val="953734"/>
                </a:solidFill>
                <a:latin typeface="Calibri"/>
                <a:ea typeface="Calibri"/>
                <a:cs typeface="Calibri"/>
                <a:sym typeface="Calibri"/>
              </a:rPr>
              <a:t> </a:t>
            </a:r>
            <a:r>
              <a:rPr lang="pl-PL" sz="2000" dirty="0">
                <a:latin typeface="Calibri"/>
                <a:ea typeface="Calibri"/>
                <a:cs typeface="Calibri"/>
                <a:sym typeface="Calibri"/>
              </a:rPr>
              <a:t>in a </a:t>
            </a:r>
            <a:r>
              <a:rPr lang="pl-PL" sz="2000" dirty="0" err="1">
                <a:latin typeface="Calibri"/>
                <a:ea typeface="Calibri"/>
                <a:cs typeface="Calibri"/>
                <a:sym typeface="Calibri"/>
              </a:rPr>
              <a:t>company</a:t>
            </a:r>
            <a:r>
              <a:rPr lang="pl-PL" sz="2000" dirty="0">
                <a:latin typeface="Calibri"/>
                <a:ea typeface="Calibri"/>
                <a:cs typeface="Calibri"/>
                <a:sym typeface="Calibri"/>
              </a:rPr>
              <a:t>/</a:t>
            </a:r>
            <a:r>
              <a:rPr lang="pl-PL" sz="2000" dirty="0" err="1">
                <a:latin typeface="Calibri"/>
                <a:ea typeface="Calibri"/>
                <a:cs typeface="Calibri"/>
                <a:sym typeface="Calibri"/>
              </a:rPr>
              <a:t>university</a:t>
            </a:r>
            <a:r>
              <a:rPr lang="pl-PL" sz="2000" dirty="0">
                <a:latin typeface="Calibri"/>
                <a:ea typeface="Calibri"/>
                <a:cs typeface="Calibri"/>
                <a:sym typeface="Calibri"/>
              </a:rPr>
              <a:t>/</a:t>
            </a:r>
            <a:r>
              <a:rPr lang="pl-PL" sz="2000" dirty="0" err="1">
                <a:latin typeface="Calibri"/>
                <a:ea typeface="Calibri"/>
                <a:cs typeface="Calibri"/>
                <a:sym typeface="Calibri"/>
              </a:rPr>
              <a:t>research</a:t>
            </a:r>
            <a:r>
              <a:rPr lang="pl-PL" sz="2000" dirty="0">
                <a:latin typeface="Calibri"/>
                <a:ea typeface="Calibri"/>
                <a:cs typeface="Calibri"/>
                <a:sym typeface="Calibri"/>
              </a:rPr>
              <a:t> </a:t>
            </a:r>
            <a:r>
              <a:rPr lang="pl-PL" sz="2000" dirty="0" err="1">
                <a:latin typeface="Calibri"/>
                <a:ea typeface="Calibri"/>
                <a:cs typeface="Calibri"/>
                <a:sym typeface="Calibri"/>
              </a:rPr>
              <a:t>institute</a:t>
            </a:r>
            <a:r>
              <a:rPr lang="pl-PL" sz="2000" dirty="0">
                <a:latin typeface="Calibri"/>
                <a:ea typeface="Calibri"/>
                <a:cs typeface="Calibri"/>
                <a:sym typeface="Calibri"/>
              </a:rPr>
              <a:t> </a:t>
            </a:r>
            <a:r>
              <a:rPr lang="pl-PL" sz="2000" dirty="0" err="1">
                <a:latin typeface="Calibri"/>
                <a:ea typeface="Calibri"/>
                <a:cs typeface="Calibri"/>
                <a:sym typeface="Calibri"/>
              </a:rPr>
              <a:t>abroad</a:t>
            </a:r>
            <a:r>
              <a:rPr lang="pl-PL" sz="2000" dirty="0">
                <a:latin typeface="Calibri"/>
                <a:ea typeface="Calibri"/>
                <a:cs typeface="Calibri"/>
                <a:sym typeface="Calibri"/>
              </a:rPr>
              <a:t> (</a:t>
            </a:r>
            <a:r>
              <a:rPr lang="pl-PL" sz="2000" b="1" dirty="0">
                <a:latin typeface="Calibri"/>
                <a:ea typeface="Calibri"/>
                <a:cs typeface="Calibri"/>
                <a:sym typeface="Calibri"/>
              </a:rPr>
              <a:t>from 2 to 12 </a:t>
            </a:r>
            <a:r>
              <a:rPr lang="pl-PL" sz="2000" b="1" dirty="0" err="1">
                <a:latin typeface="Calibri"/>
                <a:ea typeface="Calibri"/>
                <a:cs typeface="Calibri"/>
                <a:sym typeface="Calibri"/>
              </a:rPr>
              <a:t>months</a:t>
            </a:r>
            <a:r>
              <a:rPr lang="pl-PL" sz="2000" dirty="0">
                <a:latin typeface="Calibri"/>
                <a:ea typeface="Calibri"/>
                <a:cs typeface="Calibri"/>
                <a:sym typeface="Calibri"/>
              </a:rPr>
              <a:t>)</a:t>
            </a:r>
            <a:endParaRPr sz="2000" dirty="0">
              <a:solidFill>
                <a:schemeClr val="lt1"/>
              </a:solidFill>
              <a:latin typeface="Calibri"/>
              <a:ea typeface="Calibri"/>
              <a:cs typeface="Calibri"/>
              <a:sym typeface="Calibri"/>
            </a:endParaRPr>
          </a:p>
          <a:p>
            <a:pPr marL="342900" lvl="0" indent="-333375" algn="l" rtl="0">
              <a:lnSpc>
                <a:spcPct val="100000"/>
              </a:lnSpc>
              <a:spcBef>
                <a:spcPts val="1000"/>
              </a:spcBef>
              <a:spcAft>
                <a:spcPts val="0"/>
              </a:spcAft>
              <a:buClr>
                <a:srgbClr val="8DA2CD"/>
              </a:buClr>
              <a:buSzPct val="100000"/>
              <a:buFont typeface="Noto Sans Symbols"/>
              <a:buChar char="▪"/>
            </a:pPr>
            <a:r>
              <a:rPr lang="pl-PL" sz="2000" dirty="0" err="1">
                <a:latin typeface="Calibri"/>
                <a:ea typeface="Calibri"/>
                <a:cs typeface="Calibri"/>
                <a:sym typeface="Calibri"/>
              </a:rPr>
              <a:t>Short</a:t>
            </a:r>
            <a:r>
              <a:rPr lang="pl-PL" sz="2000" dirty="0">
                <a:latin typeface="Calibri"/>
                <a:ea typeface="Calibri"/>
                <a:cs typeface="Calibri"/>
                <a:sym typeface="Calibri"/>
              </a:rPr>
              <a:t>-term </a:t>
            </a:r>
            <a:r>
              <a:rPr lang="pl-PL" sz="2000" dirty="0" err="1">
                <a:latin typeface="Calibri"/>
                <a:ea typeface="Calibri"/>
                <a:cs typeface="Calibri"/>
                <a:sym typeface="Calibri"/>
              </a:rPr>
              <a:t>mobilities</a:t>
            </a:r>
            <a:r>
              <a:rPr lang="pl-PL" sz="2000" dirty="0">
                <a:latin typeface="Calibri"/>
                <a:ea typeface="Calibri"/>
                <a:cs typeface="Calibri"/>
                <a:sym typeface="Calibri"/>
              </a:rPr>
              <a:t> </a:t>
            </a:r>
            <a:r>
              <a:rPr lang="pl-PL" sz="2000" b="1" dirty="0">
                <a:latin typeface="Calibri"/>
                <a:ea typeface="Calibri"/>
                <a:cs typeface="Calibri"/>
                <a:sym typeface="Calibri"/>
              </a:rPr>
              <a:t>(from 5 to 30 </a:t>
            </a:r>
            <a:r>
              <a:rPr lang="pl-PL" sz="2000" b="1" dirty="0" err="1">
                <a:latin typeface="Calibri"/>
                <a:ea typeface="Calibri"/>
                <a:cs typeface="Calibri"/>
                <a:sym typeface="Calibri"/>
              </a:rPr>
              <a:t>days</a:t>
            </a:r>
            <a:r>
              <a:rPr lang="pl-PL" sz="2000" b="1" dirty="0">
                <a:latin typeface="Calibri"/>
                <a:ea typeface="Calibri"/>
                <a:cs typeface="Calibri"/>
                <a:sym typeface="Calibri"/>
              </a:rPr>
              <a:t>) </a:t>
            </a:r>
            <a:r>
              <a:rPr lang="pl-PL" sz="2000" dirty="0">
                <a:latin typeface="Calibri"/>
                <a:ea typeface="Calibri"/>
                <a:cs typeface="Calibri"/>
                <a:sym typeface="Calibri"/>
              </a:rPr>
              <a:t>for </a:t>
            </a:r>
            <a:r>
              <a:rPr lang="pl-PL" sz="2000" dirty="0" err="1">
                <a:latin typeface="Calibri"/>
                <a:ea typeface="Calibri"/>
                <a:cs typeface="Calibri"/>
                <a:sym typeface="Calibri"/>
              </a:rPr>
              <a:t>students</a:t>
            </a:r>
            <a:r>
              <a:rPr lang="pl-PL" sz="2000" dirty="0">
                <a:latin typeface="Calibri"/>
                <a:ea typeface="Calibri"/>
                <a:cs typeface="Calibri"/>
                <a:sym typeface="Calibri"/>
              </a:rPr>
              <a:t> and </a:t>
            </a:r>
            <a:r>
              <a:rPr lang="pl-PL" sz="2000" dirty="0" err="1">
                <a:latin typeface="Calibri"/>
                <a:ea typeface="Calibri"/>
                <a:cs typeface="Calibri"/>
                <a:sym typeface="Calibri"/>
              </a:rPr>
              <a:t>PhD</a:t>
            </a:r>
            <a:r>
              <a:rPr lang="pl-PL" sz="2000" dirty="0">
                <a:latin typeface="Calibri"/>
                <a:ea typeface="Calibri"/>
                <a:cs typeface="Calibri"/>
                <a:sym typeface="Calibri"/>
              </a:rPr>
              <a:t> </a:t>
            </a:r>
            <a:r>
              <a:rPr lang="pl-PL" sz="2000" dirty="0" err="1">
                <a:latin typeface="Calibri"/>
                <a:ea typeface="Calibri"/>
                <a:cs typeface="Calibri"/>
                <a:sym typeface="Calibri"/>
              </a:rPr>
              <a:t>students</a:t>
            </a:r>
            <a:r>
              <a:rPr lang="pl-PL" sz="2000" dirty="0">
                <a:latin typeface="Calibri"/>
                <a:ea typeface="Calibri"/>
                <a:cs typeface="Calibri"/>
                <a:sym typeface="Calibri"/>
              </a:rPr>
              <a:t> to the </a:t>
            </a:r>
            <a:r>
              <a:rPr lang="pl-PL" sz="2000" dirty="0" err="1">
                <a:latin typeface="Calibri"/>
                <a:ea typeface="Calibri"/>
                <a:cs typeface="Calibri"/>
                <a:sym typeface="Calibri"/>
              </a:rPr>
              <a:t>Unite</a:t>
            </a:r>
            <a:r>
              <a:rPr lang="pl-PL" sz="2000" dirty="0">
                <a:latin typeface="Calibri"/>
                <a:ea typeface="Calibri"/>
                <a:cs typeface="Calibri"/>
                <a:sym typeface="Calibri"/>
              </a:rPr>
              <a:t>! Network</a:t>
            </a:r>
            <a:endParaRPr sz="2000" dirty="0">
              <a:latin typeface="Calibri"/>
              <a:ea typeface="Calibri"/>
              <a:cs typeface="Calibri"/>
              <a:sym typeface="Calibri"/>
            </a:endParaRPr>
          </a:p>
          <a:p>
            <a:pPr marL="457200" lvl="0" indent="0" algn="l" rtl="0">
              <a:lnSpc>
                <a:spcPct val="100000"/>
              </a:lnSpc>
              <a:spcBef>
                <a:spcPts val="1000"/>
              </a:spcBef>
              <a:spcAft>
                <a:spcPts val="0"/>
              </a:spcAft>
              <a:buNone/>
            </a:pPr>
            <a:endParaRPr sz="2000" b="1" dirty="0">
              <a:latin typeface="Calibri"/>
              <a:ea typeface="Calibri"/>
              <a:cs typeface="Calibri"/>
              <a:sym typeface="Calibri"/>
            </a:endParaRPr>
          </a:p>
          <a:p>
            <a:pPr marL="457200" lvl="0" indent="-287337" algn="l" rtl="0">
              <a:lnSpc>
                <a:spcPct val="150000"/>
              </a:lnSpc>
              <a:spcBef>
                <a:spcPts val="1200"/>
              </a:spcBef>
              <a:spcAft>
                <a:spcPts val="0"/>
              </a:spcAft>
              <a:buSzPct val="100000"/>
              <a:buFont typeface="Calibri"/>
              <a:buAutoNum type="arabicPeriod"/>
            </a:pPr>
            <a:r>
              <a:rPr lang="pl-PL" sz="1000" dirty="0">
                <a:latin typeface="Calibri"/>
                <a:ea typeface="Calibri"/>
                <a:cs typeface="Calibri"/>
                <a:sym typeface="Calibri"/>
              </a:rPr>
              <a:t>Grenoble INP UGA (France)</a:t>
            </a:r>
            <a:endParaRPr sz="1000" dirty="0">
              <a:latin typeface="Calibri"/>
              <a:ea typeface="Calibri"/>
              <a:cs typeface="Calibri"/>
              <a:sym typeface="Calibri"/>
            </a:endParaRPr>
          </a:p>
          <a:p>
            <a:pPr marL="457200" lvl="0" indent="-287337" algn="l" rtl="0">
              <a:lnSpc>
                <a:spcPct val="150000"/>
              </a:lnSpc>
              <a:spcBef>
                <a:spcPts val="0"/>
              </a:spcBef>
              <a:spcAft>
                <a:spcPts val="0"/>
              </a:spcAft>
              <a:buSzPct val="100000"/>
              <a:buFont typeface="Calibri"/>
              <a:buAutoNum type="arabicPeriod"/>
            </a:pPr>
            <a:r>
              <a:rPr lang="pl-PL" sz="1000" dirty="0" err="1">
                <a:latin typeface="Calibri"/>
                <a:ea typeface="Calibri"/>
                <a:cs typeface="Calibri"/>
                <a:sym typeface="Calibri"/>
              </a:rPr>
              <a:t>ULisboa</a:t>
            </a:r>
            <a:r>
              <a:rPr lang="pl-PL" sz="1000" dirty="0">
                <a:latin typeface="Calibri"/>
                <a:ea typeface="Calibri"/>
                <a:cs typeface="Calibri"/>
                <a:sym typeface="Calibri"/>
              </a:rPr>
              <a:t> (Portugal)</a:t>
            </a:r>
            <a:endParaRPr sz="1000" dirty="0">
              <a:latin typeface="Calibri"/>
              <a:ea typeface="Calibri"/>
              <a:cs typeface="Calibri"/>
              <a:sym typeface="Calibri"/>
            </a:endParaRPr>
          </a:p>
          <a:p>
            <a:pPr marL="457200" lvl="0" indent="-287337" algn="l" rtl="0">
              <a:lnSpc>
                <a:spcPct val="150000"/>
              </a:lnSpc>
              <a:spcBef>
                <a:spcPts val="0"/>
              </a:spcBef>
              <a:spcAft>
                <a:spcPts val="0"/>
              </a:spcAft>
              <a:buSzPct val="100000"/>
              <a:buFont typeface="Calibri"/>
              <a:buAutoNum type="arabicPeriod"/>
            </a:pPr>
            <a:r>
              <a:rPr lang="pl-PL" sz="1000" dirty="0">
                <a:latin typeface="Calibri"/>
                <a:ea typeface="Calibri"/>
                <a:cs typeface="Calibri"/>
                <a:sym typeface="Calibri"/>
              </a:rPr>
              <a:t>KTH (</a:t>
            </a:r>
            <a:r>
              <a:rPr lang="pl-PL" sz="1000" dirty="0" err="1">
                <a:latin typeface="Calibri"/>
                <a:ea typeface="Calibri"/>
                <a:cs typeface="Calibri"/>
                <a:sym typeface="Calibri"/>
              </a:rPr>
              <a:t>Sweden</a:t>
            </a:r>
            <a:r>
              <a:rPr lang="pl-PL" sz="1000" dirty="0">
                <a:latin typeface="Calibri"/>
                <a:ea typeface="Calibri"/>
                <a:cs typeface="Calibri"/>
                <a:sym typeface="Calibri"/>
              </a:rPr>
              <a:t>)</a:t>
            </a:r>
            <a:endParaRPr sz="1000" dirty="0">
              <a:latin typeface="Calibri"/>
              <a:ea typeface="Calibri"/>
              <a:cs typeface="Calibri"/>
              <a:sym typeface="Calibri"/>
            </a:endParaRPr>
          </a:p>
          <a:p>
            <a:pPr marL="457200" lvl="0" indent="-287337" algn="l" rtl="0">
              <a:lnSpc>
                <a:spcPct val="150000"/>
              </a:lnSpc>
              <a:spcBef>
                <a:spcPts val="0"/>
              </a:spcBef>
              <a:spcAft>
                <a:spcPts val="0"/>
              </a:spcAft>
              <a:buSzPct val="100000"/>
              <a:buFont typeface="Calibri"/>
              <a:buAutoNum type="arabicPeriod"/>
            </a:pPr>
            <a:r>
              <a:rPr lang="pl-PL" sz="1000" dirty="0">
                <a:latin typeface="Calibri"/>
                <a:ea typeface="Calibri"/>
                <a:cs typeface="Calibri"/>
                <a:sym typeface="Calibri"/>
              </a:rPr>
              <a:t>Aalto University (</a:t>
            </a:r>
            <a:r>
              <a:rPr lang="pl-PL" sz="1000" dirty="0" err="1">
                <a:latin typeface="Calibri"/>
                <a:ea typeface="Calibri"/>
                <a:cs typeface="Calibri"/>
                <a:sym typeface="Calibri"/>
              </a:rPr>
              <a:t>Finland</a:t>
            </a:r>
            <a:r>
              <a:rPr lang="pl-PL" sz="1000" dirty="0">
                <a:latin typeface="Calibri"/>
                <a:ea typeface="Calibri"/>
                <a:cs typeface="Calibri"/>
                <a:sym typeface="Calibri"/>
              </a:rPr>
              <a:t>)</a:t>
            </a:r>
            <a:endParaRPr sz="1000" dirty="0">
              <a:latin typeface="Calibri"/>
              <a:ea typeface="Calibri"/>
              <a:cs typeface="Calibri"/>
              <a:sym typeface="Calibri"/>
            </a:endParaRPr>
          </a:p>
          <a:p>
            <a:pPr marL="457200" lvl="0" indent="-287337" algn="l" rtl="0">
              <a:lnSpc>
                <a:spcPct val="150000"/>
              </a:lnSpc>
              <a:spcBef>
                <a:spcPts val="0"/>
              </a:spcBef>
              <a:spcAft>
                <a:spcPts val="0"/>
              </a:spcAft>
              <a:buSzPct val="100000"/>
              <a:buFont typeface="Calibri"/>
              <a:buAutoNum type="arabicPeriod"/>
            </a:pPr>
            <a:r>
              <a:rPr lang="pl-PL" sz="1000" dirty="0">
                <a:latin typeface="Calibri"/>
                <a:ea typeface="Calibri"/>
                <a:cs typeface="Calibri"/>
                <a:sym typeface="Calibri"/>
              </a:rPr>
              <a:t>TU Darmstadt (Germany)</a:t>
            </a:r>
            <a:endParaRPr sz="1000" dirty="0">
              <a:latin typeface="Calibri"/>
              <a:ea typeface="Calibri"/>
              <a:cs typeface="Calibri"/>
              <a:sym typeface="Calibri"/>
            </a:endParaRPr>
          </a:p>
          <a:p>
            <a:pPr marL="457200" lvl="0" indent="-287337" algn="l" rtl="0">
              <a:lnSpc>
                <a:spcPct val="150000"/>
              </a:lnSpc>
              <a:spcBef>
                <a:spcPts val="0"/>
              </a:spcBef>
              <a:spcAft>
                <a:spcPts val="0"/>
              </a:spcAft>
              <a:buSzPct val="100000"/>
              <a:buFont typeface="Calibri"/>
              <a:buAutoNum type="arabicPeriod"/>
            </a:pPr>
            <a:r>
              <a:rPr lang="pl-PL" sz="1000" dirty="0">
                <a:latin typeface="Calibri"/>
                <a:ea typeface="Calibri"/>
                <a:cs typeface="Calibri"/>
                <a:sym typeface="Calibri"/>
              </a:rPr>
              <a:t>TU Graz (Austria)</a:t>
            </a:r>
            <a:endParaRPr sz="1000" dirty="0">
              <a:latin typeface="Calibri"/>
              <a:ea typeface="Calibri"/>
              <a:cs typeface="Calibri"/>
              <a:sym typeface="Calibri"/>
            </a:endParaRPr>
          </a:p>
          <a:p>
            <a:pPr marL="457200" lvl="0" indent="-287337" algn="l" rtl="0">
              <a:lnSpc>
                <a:spcPct val="150000"/>
              </a:lnSpc>
              <a:spcBef>
                <a:spcPts val="0"/>
              </a:spcBef>
              <a:spcAft>
                <a:spcPts val="0"/>
              </a:spcAft>
              <a:buSzPct val="100000"/>
              <a:buFont typeface="Calibri"/>
              <a:buAutoNum type="arabicPeriod"/>
            </a:pPr>
            <a:r>
              <a:rPr lang="pl-PL" sz="1000" dirty="0" err="1">
                <a:latin typeface="Calibri"/>
                <a:ea typeface="Calibri"/>
                <a:cs typeface="Calibri"/>
                <a:sym typeface="Calibri"/>
              </a:rPr>
              <a:t>Politecnico</a:t>
            </a:r>
            <a:r>
              <a:rPr lang="pl-PL" sz="1000" dirty="0">
                <a:latin typeface="Calibri"/>
                <a:ea typeface="Calibri"/>
                <a:cs typeface="Calibri"/>
                <a:sym typeface="Calibri"/>
              </a:rPr>
              <a:t> di </a:t>
            </a:r>
            <a:r>
              <a:rPr lang="pl-PL" sz="1000" dirty="0" err="1">
                <a:latin typeface="Calibri"/>
                <a:ea typeface="Calibri"/>
                <a:cs typeface="Calibri"/>
                <a:sym typeface="Calibri"/>
              </a:rPr>
              <a:t>Torino</a:t>
            </a:r>
            <a:r>
              <a:rPr lang="pl-PL" sz="1000" dirty="0">
                <a:latin typeface="Calibri"/>
                <a:ea typeface="Calibri"/>
                <a:cs typeface="Calibri"/>
                <a:sym typeface="Calibri"/>
              </a:rPr>
              <a:t> (</a:t>
            </a:r>
            <a:r>
              <a:rPr lang="pl-PL" sz="1000" dirty="0" err="1">
                <a:latin typeface="Calibri"/>
                <a:ea typeface="Calibri"/>
                <a:cs typeface="Calibri"/>
                <a:sym typeface="Calibri"/>
              </a:rPr>
              <a:t>Italy</a:t>
            </a:r>
            <a:r>
              <a:rPr lang="pl-PL" sz="1000" dirty="0">
                <a:latin typeface="Calibri"/>
                <a:ea typeface="Calibri"/>
                <a:cs typeface="Calibri"/>
                <a:sym typeface="Calibri"/>
              </a:rPr>
              <a:t>)</a:t>
            </a:r>
            <a:endParaRPr sz="1000" dirty="0">
              <a:latin typeface="Calibri"/>
              <a:ea typeface="Calibri"/>
              <a:cs typeface="Calibri"/>
              <a:sym typeface="Calibri"/>
            </a:endParaRPr>
          </a:p>
          <a:p>
            <a:pPr marL="457200" lvl="0" indent="-287337" algn="l" rtl="0">
              <a:lnSpc>
                <a:spcPct val="150000"/>
              </a:lnSpc>
              <a:spcBef>
                <a:spcPts val="0"/>
              </a:spcBef>
              <a:spcAft>
                <a:spcPts val="0"/>
              </a:spcAft>
              <a:buSzPct val="100000"/>
              <a:buFont typeface="Calibri"/>
              <a:buAutoNum type="arabicPeriod"/>
            </a:pPr>
            <a:r>
              <a:rPr lang="pl-PL" sz="1000" dirty="0">
                <a:latin typeface="Calibri"/>
                <a:ea typeface="Calibri"/>
                <a:cs typeface="Calibri"/>
                <a:sym typeface="Calibri"/>
              </a:rPr>
              <a:t>Barcelona Tech (</a:t>
            </a:r>
            <a:r>
              <a:rPr lang="pl-PL" sz="1000" dirty="0" err="1">
                <a:latin typeface="Calibri"/>
                <a:ea typeface="Calibri"/>
                <a:cs typeface="Calibri"/>
                <a:sym typeface="Calibri"/>
              </a:rPr>
              <a:t>Spain</a:t>
            </a:r>
            <a:r>
              <a:rPr lang="pl-PL" sz="1000" dirty="0">
                <a:latin typeface="Calibri"/>
                <a:ea typeface="Calibri"/>
                <a:cs typeface="Calibri"/>
                <a:sym typeface="Calibri"/>
              </a:rPr>
              <a:t>)</a:t>
            </a:r>
            <a:endParaRPr sz="1000" dirty="0">
              <a:latin typeface="Calibri"/>
              <a:ea typeface="Calibri"/>
              <a:cs typeface="Calibri"/>
              <a:sym typeface="Calibri"/>
            </a:endParaRPr>
          </a:p>
          <a:p>
            <a:pPr indent="-287337">
              <a:lnSpc>
                <a:spcPct val="150000"/>
              </a:lnSpc>
              <a:spcBef>
                <a:spcPts val="0"/>
              </a:spcBef>
              <a:buSzPct val="100000"/>
              <a:buFont typeface="Calibri"/>
              <a:buAutoNum type="arabicPeriod"/>
            </a:pPr>
            <a:r>
              <a:rPr lang="pl-PL" sz="1000" dirty="0">
                <a:latin typeface="Calibri"/>
                <a:ea typeface="Calibri"/>
                <a:cs typeface="Calibri"/>
                <a:sym typeface="Calibri"/>
              </a:rPr>
              <a:t>Wrocław Tech (Poland)</a:t>
            </a:r>
            <a:br>
              <a:rPr lang="pl-PL" sz="2000" b="1" dirty="0">
                <a:latin typeface="Calibri"/>
                <a:ea typeface="Calibri"/>
                <a:cs typeface="Calibri"/>
                <a:sym typeface="Calibri"/>
              </a:rPr>
            </a:br>
            <a:endParaRPr lang="pl-PL" sz="2000" b="1" dirty="0">
              <a:latin typeface="Calibri"/>
              <a:ea typeface="Calibri"/>
              <a:cs typeface="Calibri"/>
              <a:sym typeface="Calibri"/>
            </a:endParaRPr>
          </a:p>
          <a:p>
            <a:pPr indent="-287337">
              <a:lnSpc>
                <a:spcPct val="150000"/>
              </a:lnSpc>
              <a:spcBef>
                <a:spcPts val="0"/>
              </a:spcBef>
              <a:buClr>
                <a:schemeClr val="accent2"/>
              </a:buClr>
              <a:buSzPct val="100000"/>
              <a:buFont typeface="Wingdings" panose="05000000000000000000" pitchFamily="2" charset="2"/>
              <a:buChar char="§"/>
            </a:pPr>
            <a:r>
              <a:rPr lang="en-US" sz="1700" b="1" dirty="0">
                <a:solidFill>
                  <a:srgbClr val="538CD5"/>
                </a:solidFill>
                <a:latin typeface="Calibri"/>
                <a:ea typeface="Calibri"/>
                <a:cs typeface="Calibri"/>
                <a:sym typeface="Calibri"/>
              </a:rPr>
              <a:t>Graduate traineeships </a:t>
            </a:r>
            <a:r>
              <a:rPr lang="en-US" sz="1700" dirty="0">
                <a:latin typeface="Calibri"/>
                <a:ea typeface="Calibri"/>
                <a:cs typeface="Calibri"/>
                <a:sym typeface="Calibri"/>
              </a:rPr>
              <a:t>abroad (</a:t>
            </a:r>
            <a:r>
              <a:rPr lang="en-US" sz="1700" b="1" dirty="0">
                <a:latin typeface="Calibri"/>
                <a:ea typeface="Calibri"/>
                <a:cs typeface="Calibri"/>
                <a:sym typeface="Calibri"/>
              </a:rPr>
              <a:t>recruitment in the final year of study, completion within 12 months from the date of the thesis </a:t>
            </a:r>
            <a:r>
              <a:rPr lang="en-US" sz="1700" b="1" dirty="0" err="1">
                <a:latin typeface="Calibri"/>
                <a:ea typeface="Calibri"/>
                <a:cs typeface="Calibri"/>
                <a:sym typeface="Calibri"/>
              </a:rPr>
              <a:t>defence</a:t>
            </a:r>
            <a:r>
              <a:rPr lang="en-US" sz="1700" b="1" dirty="0">
                <a:latin typeface="Calibri"/>
                <a:ea typeface="Calibri"/>
                <a:cs typeface="Calibri"/>
                <a:sym typeface="Calibri"/>
              </a:rPr>
              <a:t> or submission of doctoral thesis</a:t>
            </a:r>
            <a:r>
              <a:rPr lang="en-US" sz="1700" dirty="0">
                <a:latin typeface="Calibri"/>
                <a:ea typeface="Calibri"/>
                <a:cs typeface="Calibri"/>
                <a:sym typeface="Calibri"/>
              </a:rPr>
              <a:t>).</a:t>
            </a:r>
            <a:r>
              <a:rPr lang="pl-PL" sz="1700" b="1" dirty="0">
                <a:latin typeface="Calibri"/>
                <a:ea typeface="Calibri"/>
                <a:cs typeface="Calibri"/>
                <a:sym typeface="Calibri"/>
              </a:rPr>
              <a:t> </a:t>
            </a:r>
          </a:p>
          <a:p>
            <a:pPr marL="455613" indent="-285750">
              <a:lnSpc>
                <a:spcPct val="150000"/>
              </a:lnSpc>
              <a:spcBef>
                <a:spcPts val="0"/>
              </a:spcBef>
              <a:buClr>
                <a:schemeClr val="accent2"/>
              </a:buClr>
              <a:buSzPct val="100000"/>
              <a:buFont typeface="Wingdings" panose="05000000000000000000" pitchFamily="2" charset="2"/>
              <a:buChar char="§"/>
            </a:pPr>
            <a:r>
              <a:rPr lang="pl-PL" sz="1700" b="1" dirty="0">
                <a:solidFill>
                  <a:schemeClr val="accent5"/>
                </a:solidFill>
                <a:latin typeface="Calibri"/>
                <a:ea typeface="Calibri"/>
                <a:cs typeface="Calibri"/>
                <a:sym typeface="Calibri"/>
              </a:rPr>
              <a:t>BIP </a:t>
            </a:r>
            <a:r>
              <a:rPr lang="pl-PL" sz="1700" b="1" dirty="0">
                <a:latin typeface="Calibri"/>
                <a:ea typeface="Calibri"/>
                <a:cs typeface="Calibri"/>
                <a:sym typeface="Calibri"/>
              </a:rPr>
              <a:t>(</a:t>
            </a:r>
            <a:r>
              <a:rPr lang="pl-PL" sz="1700" b="1" dirty="0" err="1">
                <a:latin typeface="Calibri"/>
                <a:ea typeface="Calibri"/>
                <a:cs typeface="Calibri"/>
                <a:sym typeface="Calibri"/>
              </a:rPr>
              <a:t>Blended</a:t>
            </a:r>
            <a:r>
              <a:rPr lang="pl-PL" sz="1700" b="1" dirty="0">
                <a:latin typeface="Calibri"/>
                <a:ea typeface="Calibri"/>
                <a:cs typeface="Calibri"/>
                <a:sym typeface="Calibri"/>
              </a:rPr>
              <a:t> </a:t>
            </a:r>
            <a:r>
              <a:rPr lang="pl-PL" sz="1700" b="1" dirty="0" err="1">
                <a:latin typeface="Calibri"/>
                <a:ea typeface="Calibri"/>
                <a:cs typeface="Calibri"/>
                <a:sym typeface="Calibri"/>
              </a:rPr>
              <a:t>Intensive</a:t>
            </a:r>
            <a:r>
              <a:rPr lang="pl-PL" sz="1700" b="1" dirty="0">
                <a:latin typeface="Calibri"/>
                <a:ea typeface="Calibri"/>
                <a:cs typeface="Calibri"/>
                <a:sym typeface="Calibri"/>
              </a:rPr>
              <a:t> </a:t>
            </a:r>
            <a:r>
              <a:rPr lang="pl-PL" sz="1700" b="1" dirty="0" err="1">
                <a:latin typeface="Calibri"/>
                <a:ea typeface="Calibri"/>
                <a:cs typeface="Calibri"/>
                <a:sym typeface="Calibri"/>
              </a:rPr>
              <a:t>Programme</a:t>
            </a:r>
            <a:r>
              <a:rPr lang="pl-PL" sz="1700" b="1" dirty="0">
                <a:latin typeface="Calibri"/>
                <a:ea typeface="Calibri"/>
                <a:cs typeface="Calibri"/>
                <a:sym typeface="Calibri"/>
              </a:rPr>
              <a:t>)</a:t>
            </a:r>
          </a:p>
          <a:p>
            <a:pPr marL="457200" lvl="0" indent="-287337" algn="l" rtl="0">
              <a:lnSpc>
                <a:spcPct val="150000"/>
              </a:lnSpc>
              <a:spcBef>
                <a:spcPts val="0"/>
              </a:spcBef>
              <a:spcAft>
                <a:spcPts val="0"/>
              </a:spcAft>
              <a:buSzPct val="100000"/>
              <a:buFont typeface="Calibri"/>
              <a:buAutoNum type="arabicPeriod"/>
            </a:pPr>
            <a:endParaRPr lang="en-US" dirty="0"/>
          </a:p>
          <a:p>
            <a:pPr marL="0" lvl="0" indent="0" algn="l" rtl="0">
              <a:lnSpc>
                <a:spcPct val="100000"/>
              </a:lnSpc>
              <a:spcBef>
                <a:spcPts val="1000"/>
              </a:spcBef>
              <a:spcAft>
                <a:spcPts val="0"/>
              </a:spcAft>
              <a:buClr>
                <a:srgbClr val="8DA2CD"/>
              </a:buClr>
              <a:buSzPct val="100000"/>
              <a:buNone/>
            </a:pPr>
            <a:endParaRPr sz="2400" dirty="0">
              <a:solidFill>
                <a:schemeClr val="lt1"/>
              </a:solidFill>
              <a:latin typeface="Calibri"/>
              <a:ea typeface="Calibri"/>
              <a:cs typeface="Calibri"/>
              <a:sym typeface="Calibri"/>
            </a:endParaRPr>
          </a:p>
        </p:txBody>
      </p:sp>
      <p:pic>
        <p:nvPicPr>
          <p:cNvPr id="102" name="Google Shape;102;p3"/>
          <p:cNvPicPr preferRelativeResize="0"/>
          <p:nvPr/>
        </p:nvPicPr>
        <p:blipFill>
          <a:blip r:embed="rId4">
            <a:alphaModFix/>
          </a:blip>
          <a:stretch>
            <a:fillRect/>
          </a:stretch>
        </p:blipFill>
        <p:spPr>
          <a:xfrm>
            <a:off x="6249813" y="2698250"/>
            <a:ext cx="2545925" cy="631900"/>
          </a:xfrm>
          <a:prstGeom prst="rect">
            <a:avLst/>
          </a:prstGeom>
          <a:noFill/>
          <a:ln>
            <a:noFill/>
          </a:ln>
        </p:spPr>
      </p:pic>
      <p:sp>
        <p:nvSpPr>
          <p:cNvPr id="8" name="Google Shape;80;g1ef99029dda_2_24">
            <a:extLst>
              <a:ext uri="{FF2B5EF4-FFF2-40B4-BE49-F238E27FC236}">
                <a16:creationId xmlns:a16="http://schemas.microsoft.com/office/drawing/2014/main" id="{122EB61E-C321-4148-BC27-844EC401D36D}"/>
              </a:ext>
            </a:extLst>
          </p:cNvPr>
          <p:cNvSpPr/>
          <p:nvPr/>
        </p:nvSpPr>
        <p:spPr>
          <a:xfrm flipH="1">
            <a:off x="0" y="4498500"/>
            <a:ext cx="2470800" cy="23595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4BE53C32-2BAF-48A3-994C-EEBE501BE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p:nvPr/>
        </p:nvSpPr>
        <p:spPr>
          <a:xfrm flipH="1">
            <a:off x="0" y="4498494"/>
            <a:ext cx="2470920" cy="2359506"/>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108" name="Google Shape;108;p4"/>
          <p:cNvSpPr txBox="1">
            <a:spLocks noGrp="1"/>
          </p:cNvSpPr>
          <p:nvPr>
            <p:ph type="title"/>
          </p:nvPr>
        </p:nvSpPr>
        <p:spPr>
          <a:xfrm>
            <a:off x="2906176" y="286675"/>
            <a:ext cx="9233201" cy="6764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POSSIBILITIES OF MULTIPLE MOBILITIES</a:t>
            </a:r>
            <a:endParaRPr sz="3200" dirty="0">
              <a:solidFill>
                <a:srgbClr val="2B6CA7"/>
              </a:solidFill>
              <a:latin typeface="Calibri" panose="020F0502020204030204" pitchFamily="34" charset="0"/>
              <a:cs typeface="Calibri" panose="020F0502020204030204" pitchFamily="34" charset="0"/>
              <a:sym typeface="Audiowide"/>
            </a:endParaRPr>
          </a:p>
        </p:txBody>
      </p:sp>
      <p:sp>
        <p:nvSpPr>
          <p:cNvPr id="109" name="Google Shape;109;p4"/>
          <p:cNvSpPr txBox="1">
            <a:spLocks noGrp="1"/>
          </p:cNvSpPr>
          <p:nvPr>
            <p:ph type="body" idx="1"/>
          </p:nvPr>
        </p:nvSpPr>
        <p:spPr>
          <a:xfrm>
            <a:off x="2906176" y="1593378"/>
            <a:ext cx="9296100" cy="56427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accent2"/>
              </a:buClr>
              <a:buSzPts val="2000"/>
              <a:buFont typeface="Wingdings" panose="05000000000000000000" pitchFamily="2" charset="2"/>
              <a:buChar char="§"/>
            </a:pPr>
            <a:r>
              <a:rPr lang="pl-PL" sz="2000" dirty="0">
                <a:latin typeface="Calibri"/>
                <a:ea typeface="Calibri"/>
                <a:cs typeface="Calibri"/>
                <a:sym typeface="Calibri"/>
              </a:rPr>
              <a:t>The </a:t>
            </a:r>
            <a:r>
              <a:rPr lang="pl-PL" sz="2000" dirty="0" err="1">
                <a:latin typeface="Calibri"/>
                <a:ea typeface="Calibri"/>
                <a:cs typeface="Calibri"/>
                <a:sym typeface="Calibri"/>
              </a:rPr>
              <a:t>total</a:t>
            </a:r>
            <a:r>
              <a:rPr lang="pl-PL" sz="2000" dirty="0">
                <a:latin typeface="Calibri"/>
                <a:ea typeface="Calibri"/>
                <a:cs typeface="Calibri"/>
                <a:sym typeface="Calibri"/>
              </a:rPr>
              <a:t> </a:t>
            </a:r>
            <a:r>
              <a:rPr lang="pl-PL" sz="2000" dirty="0" err="1">
                <a:latin typeface="Calibri"/>
                <a:ea typeface="Calibri"/>
                <a:cs typeface="Calibri"/>
                <a:sym typeface="Calibri"/>
              </a:rPr>
              <a:t>duration</a:t>
            </a:r>
            <a:r>
              <a:rPr lang="pl-PL" sz="2000" dirty="0">
                <a:latin typeface="Calibri"/>
                <a:ea typeface="Calibri"/>
                <a:cs typeface="Calibri"/>
                <a:sym typeface="Calibri"/>
              </a:rPr>
              <a:t> of </a:t>
            </a:r>
            <a:r>
              <a:rPr lang="pl-PL" sz="2000" dirty="0" err="1">
                <a:latin typeface="Calibri"/>
                <a:ea typeface="Calibri"/>
                <a:cs typeface="Calibri"/>
                <a:sym typeface="Calibri"/>
              </a:rPr>
              <a:t>all</a:t>
            </a:r>
            <a:r>
              <a:rPr lang="pl-PL" sz="2000" dirty="0">
                <a:latin typeface="Calibri"/>
                <a:ea typeface="Calibri"/>
                <a:cs typeface="Calibri"/>
                <a:sym typeface="Calibri"/>
              </a:rPr>
              <a:t> </a:t>
            </a:r>
            <a:r>
              <a:rPr lang="pl-PL" sz="2000" dirty="0" err="1">
                <a:latin typeface="Calibri"/>
                <a:ea typeface="Calibri"/>
                <a:cs typeface="Calibri"/>
                <a:sym typeface="Calibri"/>
              </a:rPr>
              <a:t>mobilities</a:t>
            </a:r>
            <a:r>
              <a:rPr lang="pl-PL" sz="2000" dirty="0">
                <a:latin typeface="Calibri"/>
                <a:ea typeface="Calibri"/>
                <a:cs typeface="Calibri"/>
                <a:sym typeface="Calibri"/>
              </a:rPr>
              <a:t> </a:t>
            </a:r>
            <a:r>
              <a:rPr lang="pl-PL" sz="2000" dirty="0" err="1">
                <a:latin typeface="Calibri"/>
                <a:ea typeface="Calibri"/>
                <a:cs typeface="Calibri"/>
                <a:sym typeface="Calibri"/>
              </a:rPr>
              <a:t>may</a:t>
            </a:r>
            <a:r>
              <a:rPr lang="pl-PL" sz="2000" dirty="0">
                <a:latin typeface="Calibri"/>
                <a:ea typeface="Calibri"/>
                <a:cs typeface="Calibri"/>
                <a:sym typeface="Calibri"/>
              </a:rPr>
              <a:t> not </a:t>
            </a:r>
            <a:r>
              <a:rPr lang="pl-PL" sz="2000" dirty="0" err="1">
                <a:latin typeface="Calibri"/>
                <a:ea typeface="Calibri"/>
                <a:cs typeface="Calibri"/>
                <a:sym typeface="Calibri"/>
              </a:rPr>
              <a:t>exceed</a:t>
            </a:r>
            <a:r>
              <a:rPr lang="pl-PL" sz="2000" dirty="0">
                <a:latin typeface="Calibri"/>
                <a:ea typeface="Calibri"/>
                <a:cs typeface="Calibri"/>
                <a:sym typeface="Calibri"/>
              </a:rPr>
              <a:t>  </a:t>
            </a:r>
            <a:r>
              <a:rPr lang="pl-PL" sz="2000" b="1" dirty="0">
                <a:solidFill>
                  <a:srgbClr val="538CD5"/>
                </a:solidFill>
                <a:latin typeface="Calibri"/>
                <a:ea typeface="Calibri"/>
                <a:cs typeface="Calibri"/>
                <a:sym typeface="Calibri"/>
              </a:rPr>
              <a:t>12 </a:t>
            </a:r>
            <a:r>
              <a:rPr lang="pl-PL" sz="2000" b="1" dirty="0" err="1">
                <a:solidFill>
                  <a:srgbClr val="538CD5"/>
                </a:solidFill>
                <a:latin typeface="Calibri"/>
                <a:ea typeface="Calibri"/>
                <a:cs typeface="Calibri"/>
                <a:sym typeface="Calibri"/>
              </a:rPr>
              <a:t>months</a:t>
            </a:r>
            <a:r>
              <a:rPr lang="pl-PL" sz="2000" b="1" dirty="0">
                <a:solidFill>
                  <a:srgbClr val="538CD5"/>
                </a:solidFill>
                <a:latin typeface="Calibri"/>
                <a:ea typeface="Calibri"/>
                <a:cs typeface="Calibri"/>
                <a:sym typeface="Calibri"/>
              </a:rPr>
              <a:t> </a:t>
            </a:r>
            <a:r>
              <a:rPr lang="pl-PL" sz="2000" dirty="0" err="1">
                <a:latin typeface="Calibri"/>
                <a:ea typeface="Calibri"/>
                <a:cs typeface="Calibri"/>
                <a:sym typeface="Calibri"/>
              </a:rPr>
              <a:t>within</a:t>
            </a:r>
            <a:r>
              <a:rPr lang="pl-PL" sz="2000" dirty="0">
                <a:latin typeface="Calibri"/>
                <a:ea typeface="Calibri"/>
                <a:cs typeface="Calibri"/>
                <a:sym typeface="Calibri"/>
              </a:rPr>
              <a:t>  </a:t>
            </a:r>
            <a:r>
              <a:rPr lang="pl-PL" sz="2000" b="1" dirty="0">
                <a:solidFill>
                  <a:srgbClr val="538CD5"/>
                </a:solidFill>
                <a:latin typeface="Calibri"/>
                <a:ea typeface="Calibri"/>
                <a:cs typeface="Calibri"/>
                <a:sym typeface="Calibri"/>
              </a:rPr>
              <a:t>a single </a:t>
            </a:r>
            <a:r>
              <a:rPr lang="pl-PL" sz="2000" b="1" dirty="0" err="1">
                <a:solidFill>
                  <a:srgbClr val="538CD5"/>
                </a:solidFill>
                <a:latin typeface="Calibri"/>
                <a:ea typeface="Calibri"/>
                <a:cs typeface="Calibri"/>
                <a:sym typeface="Calibri"/>
              </a:rPr>
              <a:t>cycle</a:t>
            </a:r>
            <a:r>
              <a:rPr lang="pl-PL" sz="2000" b="1" dirty="0">
                <a:solidFill>
                  <a:srgbClr val="538CD5"/>
                </a:solidFill>
                <a:latin typeface="Calibri"/>
                <a:ea typeface="Calibri"/>
                <a:cs typeface="Calibri"/>
                <a:sym typeface="Calibri"/>
              </a:rPr>
              <a:t> of studies (</a:t>
            </a:r>
            <a:r>
              <a:rPr lang="pl-PL" sz="2000" b="1" dirty="0" err="1">
                <a:solidFill>
                  <a:srgbClr val="538CD5"/>
                </a:solidFill>
                <a:latin typeface="Calibri"/>
                <a:ea typeface="Calibri"/>
                <a:cs typeface="Calibri"/>
                <a:sym typeface="Calibri"/>
              </a:rPr>
              <a:t>mobility</a:t>
            </a:r>
            <a:r>
              <a:rPr lang="pl-PL" sz="2000" b="1" dirty="0">
                <a:solidFill>
                  <a:srgbClr val="538CD5"/>
                </a:solidFill>
                <a:latin typeface="Calibri"/>
                <a:ea typeface="Calibri"/>
                <a:cs typeface="Calibri"/>
                <a:sym typeface="Calibri"/>
              </a:rPr>
              <a:t> </a:t>
            </a:r>
            <a:r>
              <a:rPr lang="pl-PL" sz="2000" b="1" dirty="0" err="1">
                <a:solidFill>
                  <a:srgbClr val="538CD5"/>
                </a:solidFill>
                <a:latin typeface="Calibri"/>
                <a:ea typeface="Calibri"/>
                <a:cs typeface="Calibri"/>
                <a:sym typeface="Calibri"/>
              </a:rPr>
              <a:t>capital</a:t>
            </a:r>
            <a:r>
              <a:rPr lang="pl-PL" sz="2000" b="1" dirty="0">
                <a:solidFill>
                  <a:srgbClr val="538CD5"/>
                </a:solidFill>
                <a:latin typeface="Calibri"/>
                <a:ea typeface="Calibri"/>
                <a:cs typeface="Calibri"/>
                <a:sym typeface="Calibri"/>
              </a:rPr>
              <a:t>)</a:t>
            </a:r>
            <a:endParaRPr dirty="0"/>
          </a:p>
          <a:p>
            <a:pPr marL="0" lvl="0" indent="0" algn="l" rtl="0">
              <a:lnSpc>
                <a:spcPct val="100000"/>
              </a:lnSpc>
              <a:spcBef>
                <a:spcPts val="1000"/>
              </a:spcBef>
              <a:spcAft>
                <a:spcPts val="0"/>
              </a:spcAft>
              <a:buClr>
                <a:srgbClr val="8DA2CD"/>
              </a:buClr>
              <a:buSzPts val="2000"/>
              <a:buNone/>
            </a:pPr>
            <a:endParaRPr sz="20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ts val="2000"/>
              <a:buNone/>
            </a:pPr>
            <a:r>
              <a:rPr lang="pl-PL" sz="2000" b="1" dirty="0">
                <a:latin typeface="Calibri"/>
                <a:ea typeface="Calibri"/>
                <a:cs typeface="Calibri"/>
                <a:sym typeface="Calibri"/>
              </a:rPr>
              <a:t>NOTE:</a:t>
            </a:r>
            <a:r>
              <a:rPr lang="pl-PL" sz="2000" dirty="0">
                <a:latin typeface="Calibri"/>
                <a:ea typeface="Calibri"/>
                <a:cs typeface="Calibri"/>
                <a:sym typeface="Calibri"/>
              </a:rPr>
              <a:t> </a:t>
            </a:r>
            <a:r>
              <a:rPr lang="pl-PL" sz="2000" dirty="0" err="1">
                <a:latin typeface="Calibri"/>
                <a:ea typeface="Calibri"/>
                <a:cs typeface="Calibri"/>
                <a:sym typeface="Calibri"/>
              </a:rPr>
              <a:t>mobility</a:t>
            </a:r>
            <a:r>
              <a:rPr lang="pl-PL" sz="2000" dirty="0">
                <a:latin typeface="Calibri"/>
                <a:ea typeface="Calibri"/>
                <a:cs typeface="Calibri"/>
                <a:sym typeface="Calibri"/>
              </a:rPr>
              <a:t> </a:t>
            </a:r>
            <a:r>
              <a:rPr lang="pl-PL" sz="2000" dirty="0" err="1">
                <a:latin typeface="Calibri"/>
                <a:ea typeface="Calibri"/>
                <a:cs typeface="Calibri"/>
                <a:sym typeface="Calibri"/>
              </a:rPr>
              <a:t>capital</a:t>
            </a:r>
            <a:r>
              <a:rPr lang="pl-PL" sz="2000" dirty="0">
                <a:latin typeface="Calibri"/>
                <a:ea typeface="Calibri"/>
                <a:cs typeface="Calibri"/>
                <a:sym typeface="Calibri"/>
              </a:rPr>
              <a:t> </a:t>
            </a:r>
            <a:r>
              <a:rPr lang="pl-PL" sz="2000" dirty="0" err="1">
                <a:latin typeface="Calibri"/>
                <a:ea typeface="Calibri"/>
                <a:cs typeface="Calibri"/>
                <a:sym typeface="Calibri"/>
              </a:rPr>
              <a:t>also</a:t>
            </a:r>
            <a:r>
              <a:rPr lang="pl-PL" sz="2000" dirty="0">
                <a:latin typeface="Calibri"/>
                <a:ea typeface="Calibri"/>
                <a:cs typeface="Calibri"/>
                <a:sym typeface="Calibri"/>
              </a:rPr>
              <a:t> </a:t>
            </a:r>
            <a:r>
              <a:rPr lang="pl-PL" sz="2000" dirty="0" err="1">
                <a:latin typeface="Calibri"/>
                <a:ea typeface="Calibri"/>
                <a:cs typeface="Calibri"/>
                <a:sym typeface="Calibri"/>
              </a:rPr>
              <a:t>includes</a:t>
            </a:r>
            <a:r>
              <a:rPr lang="pl-PL" sz="2000" dirty="0">
                <a:latin typeface="Calibri"/>
                <a:ea typeface="Calibri"/>
                <a:cs typeface="Calibri"/>
                <a:sym typeface="Calibri"/>
              </a:rPr>
              <a:t> Erasmus+ zero-grant </a:t>
            </a:r>
            <a:r>
              <a:rPr lang="pl-PL" sz="2000" dirty="0" err="1">
                <a:latin typeface="Calibri"/>
                <a:ea typeface="Calibri"/>
                <a:cs typeface="Calibri"/>
                <a:sym typeface="Calibri"/>
              </a:rPr>
              <a:t>mobility</a:t>
            </a:r>
            <a:endParaRPr dirty="0"/>
          </a:p>
          <a:p>
            <a:pPr marL="0" lvl="0" indent="0" algn="l" rtl="0">
              <a:lnSpc>
                <a:spcPct val="100000"/>
              </a:lnSpc>
              <a:spcBef>
                <a:spcPts val="1000"/>
              </a:spcBef>
              <a:spcAft>
                <a:spcPts val="0"/>
              </a:spcAft>
              <a:buClr>
                <a:srgbClr val="8DA2CD"/>
              </a:buClr>
              <a:buSzPts val="2000"/>
              <a:buNone/>
            </a:pPr>
            <a:endParaRPr sz="2000" dirty="0">
              <a:solidFill>
                <a:schemeClr val="lt1"/>
              </a:solidFill>
              <a:latin typeface="Calibri"/>
              <a:ea typeface="Calibri"/>
              <a:cs typeface="Calibri"/>
              <a:sym typeface="Calibri"/>
            </a:endParaRPr>
          </a:p>
          <a:p>
            <a:pPr marL="342900" lvl="0" indent="-342900" algn="l" rtl="0">
              <a:lnSpc>
                <a:spcPct val="100000"/>
              </a:lnSpc>
              <a:spcBef>
                <a:spcPts val="1000"/>
              </a:spcBef>
              <a:spcAft>
                <a:spcPts val="0"/>
              </a:spcAft>
              <a:buClr>
                <a:schemeClr val="accent2"/>
              </a:buClr>
              <a:buSzPts val="2000"/>
              <a:buFont typeface="Noto Sans Symbols"/>
              <a:buChar char="▪"/>
            </a:pPr>
            <a:r>
              <a:rPr lang="pl-PL" sz="2000" dirty="0" err="1">
                <a:latin typeface="Calibri"/>
                <a:ea typeface="Calibri"/>
                <a:cs typeface="Calibri"/>
                <a:sym typeface="Calibri"/>
              </a:rPr>
              <a:t>Previous</a:t>
            </a:r>
            <a:r>
              <a:rPr lang="pl-PL" sz="2000" dirty="0">
                <a:latin typeface="Calibri"/>
                <a:ea typeface="Calibri"/>
                <a:cs typeface="Calibri"/>
                <a:sym typeface="Calibri"/>
              </a:rPr>
              <a:t> </a:t>
            </a:r>
            <a:r>
              <a:rPr lang="pl-PL" sz="2000" dirty="0" err="1">
                <a:latin typeface="Calibri"/>
                <a:ea typeface="Calibri"/>
                <a:cs typeface="Calibri"/>
                <a:sym typeface="Calibri"/>
              </a:rPr>
              <a:t>mobilities</a:t>
            </a:r>
            <a:r>
              <a:rPr lang="pl-PL" sz="2000" dirty="0">
                <a:latin typeface="Calibri"/>
                <a:ea typeface="Calibri"/>
                <a:cs typeface="Calibri"/>
                <a:sym typeface="Calibri"/>
              </a:rPr>
              <a:t> </a:t>
            </a:r>
            <a:r>
              <a:rPr lang="pl-PL" sz="2000" dirty="0" err="1">
                <a:latin typeface="Calibri"/>
                <a:ea typeface="Calibri"/>
                <a:cs typeface="Calibri"/>
                <a:sym typeface="Calibri"/>
              </a:rPr>
              <a:t>under</a:t>
            </a:r>
            <a:r>
              <a:rPr lang="pl-PL" sz="2000" dirty="0">
                <a:latin typeface="Calibri"/>
                <a:ea typeface="Calibri"/>
                <a:cs typeface="Calibri"/>
                <a:sym typeface="Calibri"/>
              </a:rPr>
              <a:t> </a:t>
            </a:r>
            <a:r>
              <a:rPr lang="pl-PL" sz="2000" b="1" dirty="0">
                <a:solidFill>
                  <a:srgbClr val="538CD5"/>
                </a:solidFill>
                <a:latin typeface="Calibri"/>
                <a:ea typeface="Calibri"/>
                <a:cs typeface="Calibri"/>
                <a:sym typeface="Calibri"/>
              </a:rPr>
              <a:t>LLP-Erasmus, Erasmus+ (KA103 i KA107) oraz Erasmus </a:t>
            </a:r>
            <a:r>
              <a:rPr lang="pl-PL" sz="2000" b="1" dirty="0" err="1">
                <a:solidFill>
                  <a:srgbClr val="538CD5"/>
                </a:solidFill>
                <a:latin typeface="Calibri"/>
                <a:ea typeface="Calibri"/>
                <a:cs typeface="Calibri"/>
                <a:sym typeface="Calibri"/>
              </a:rPr>
              <a:t>Mundus</a:t>
            </a:r>
            <a:r>
              <a:rPr lang="pl-PL" sz="2000" b="1" dirty="0">
                <a:solidFill>
                  <a:srgbClr val="538CD5"/>
                </a:solidFill>
                <a:latin typeface="Calibri"/>
                <a:ea typeface="Calibri"/>
                <a:cs typeface="Calibri"/>
                <a:sym typeface="Calibri"/>
              </a:rPr>
              <a:t> </a:t>
            </a:r>
            <a:r>
              <a:rPr lang="pl-PL" sz="2000" b="1" dirty="0" err="1">
                <a:solidFill>
                  <a:srgbClr val="538CD5"/>
                </a:solidFill>
                <a:latin typeface="Calibri"/>
                <a:ea typeface="Calibri"/>
                <a:cs typeface="Calibri"/>
                <a:sym typeface="Calibri"/>
              </a:rPr>
              <a:t>are</a:t>
            </a:r>
            <a:r>
              <a:rPr lang="pl-PL" sz="2000" b="1" dirty="0">
                <a:solidFill>
                  <a:srgbClr val="538CD5"/>
                </a:solidFill>
                <a:latin typeface="Calibri"/>
                <a:ea typeface="Calibri"/>
                <a:cs typeface="Calibri"/>
                <a:sym typeface="Calibri"/>
              </a:rPr>
              <a:t> </a:t>
            </a:r>
            <a:r>
              <a:rPr lang="pl-PL" sz="2000" dirty="0" err="1">
                <a:latin typeface="Calibri"/>
                <a:ea typeface="Calibri"/>
                <a:cs typeface="Calibri"/>
                <a:sym typeface="Calibri"/>
              </a:rPr>
              <a:t>also</a:t>
            </a:r>
            <a:r>
              <a:rPr lang="pl-PL" sz="2000" dirty="0">
                <a:latin typeface="Calibri"/>
                <a:ea typeface="Calibri"/>
                <a:cs typeface="Calibri"/>
                <a:sym typeface="Calibri"/>
              </a:rPr>
              <a:t> </a:t>
            </a:r>
            <a:r>
              <a:rPr lang="pl-PL" sz="2000" dirty="0" err="1">
                <a:latin typeface="Calibri"/>
                <a:ea typeface="Calibri"/>
                <a:cs typeface="Calibri"/>
                <a:sym typeface="Calibri"/>
              </a:rPr>
              <a:t>calculated</a:t>
            </a:r>
            <a:r>
              <a:rPr lang="pl-PL" sz="2000" dirty="0">
                <a:latin typeface="Calibri"/>
                <a:ea typeface="Calibri"/>
                <a:cs typeface="Calibri"/>
                <a:sym typeface="Calibri"/>
              </a:rPr>
              <a:t> </a:t>
            </a:r>
            <a:r>
              <a:rPr lang="pl-PL" sz="2000" dirty="0" err="1">
                <a:latin typeface="Calibri"/>
                <a:ea typeface="Calibri"/>
                <a:cs typeface="Calibri"/>
                <a:sym typeface="Calibri"/>
              </a:rPr>
              <a:t>into</a:t>
            </a:r>
            <a:r>
              <a:rPr lang="pl-PL" sz="2000" dirty="0">
                <a:latin typeface="Calibri"/>
                <a:ea typeface="Calibri"/>
                <a:cs typeface="Calibri"/>
                <a:sym typeface="Calibri"/>
              </a:rPr>
              <a:t> the </a:t>
            </a:r>
            <a:r>
              <a:rPr lang="pl-PL" sz="2000" dirty="0" err="1">
                <a:latin typeface="Calibri"/>
                <a:ea typeface="Calibri"/>
                <a:cs typeface="Calibri"/>
                <a:sym typeface="Calibri"/>
              </a:rPr>
              <a:t>mobility</a:t>
            </a:r>
            <a:r>
              <a:rPr lang="pl-PL" sz="2000" dirty="0">
                <a:latin typeface="Calibri"/>
                <a:ea typeface="Calibri"/>
                <a:cs typeface="Calibri"/>
                <a:sym typeface="Calibri"/>
              </a:rPr>
              <a:t> </a:t>
            </a:r>
            <a:r>
              <a:rPr lang="pl-PL" sz="2000" dirty="0" err="1">
                <a:latin typeface="Calibri"/>
                <a:ea typeface="Calibri"/>
                <a:cs typeface="Calibri"/>
                <a:sym typeface="Calibri"/>
              </a:rPr>
              <a:t>capital</a:t>
            </a:r>
            <a:endParaRPr dirty="0"/>
          </a:p>
          <a:p>
            <a:pPr marL="342900" lvl="0" indent="-215900" algn="l" rtl="0">
              <a:lnSpc>
                <a:spcPct val="100000"/>
              </a:lnSpc>
              <a:spcBef>
                <a:spcPts val="1000"/>
              </a:spcBef>
              <a:spcAft>
                <a:spcPts val="0"/>
              </a:spcAft>
              <a:buClr>
                <a:srgbClr val="8DA2CD"/>
              </a:buClr>
              <a:buSzPts val="2000"/>
              <a:buFont typeface="Noto Sans Symbols"/>
              <a:buNone/>
            </a:pPr>
            <a:endParaRPr sz="20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ts val="2000"/>
              <a:buNone/>
            </a:pPr>
            <a:r>
              <a:rPr lang="pl-PL" sz="2000" b="1" dirty="0">
                <a:latin typeface="Calibri"/>
                <a:ea typeface="Calibri"/>
                <a:cs typeface="Calibri"/>
                <a:sym typeface="Calibri"/>
              </a:rPr>
              <a:t>NOTE: for </a:t>
            </a:r>
            <a:r>
              <a:rPr lang="pl-PL" sz="2000" b="1" dirty="0" err="1">
                <a:latin typeface="Calibri"/>
                <a:ea typeface="Calibri"/>
                <a:cs typeface="Calibri"/>
                <a:sym typeface="Calibri"/>
              </a:rPr>
              <a:t>long</a:t>
            </a:r>
            <a:r>
              <a:rPr lang="pl-PL" sz="2000" b="1" dirty="0">
                <a:latin typeface="Calibri"/>
                <a:ea typeface="Calibri"/>
                <a:cs typeface="Calibri"/>
                <a:sym typeface="Calibri"/>
              </a:rPr>
              <a:t>-term </a:t>
            </a:r>
            <a:r>
              <a:rPr lang="pl-PL" sz="2000" b="1" dirty="0" err="1">
                <a:latin typeface="Calibri"/>
                <a:ea typeface="Calibri"/>
                <a:cs typeface="Calibri"/>
                <a:sym typeface="Calibri"/>
              </a:rPr>
              <a:t>mobility</a:t>
            </a:r>
            <a:r>
              <a:rPr lang="pl-PL" sz="2000" b="1" dirty="0">
                <a:latin typeface="Calibri"/>
                <a:ea typeface="Calibri"/>
                <a:cs typeface="Calibri"/>
                <a:sym typeface="Calibri"/>
              </a:rPr>
              <a:t> </a:t>
            </a:r>
            <a:r>
              <a:rPr lang="pl-PL" sz="2000" b="1" dirty="0" err="1">
                <a:latin typeface="Calibri"/>
                <a:ea typeface="Calibri"/>
                <a:cs typeface="Calibri"/>
                <a:sym typeface="Calibri"/>
              </a:rPr>
              <a:t>it</a:t>
            </a:r>
            <a:r>
              <a:rPr lang="pl-PL" sz="2000" b="1" dirty="0">
                <a:latin typeface="Calibri"/>
                <a:ea typeface="Calibri"/>
                <a:cs typeface="Calibri"/>
                <a:sym typeface="Calibri"/>
              </a:rPr>
              <a:t> </a:t>
            </a:r>
            <a:r>
              <a:rPr lang="pl-PL" sz="2000" b="1" dirty="0" err="1">
                <a:latin typeface="Calibri"/>
                <a:ea typeface="Calibri"/>
                <a:cs typeface="Calibri"/>
                <a:sym typeface="Calibri"/>
              </a:rPr>
              <a:t>is</a:t>
            </a:r>
            <a:r>
              <a:rPr lang="pl-PL" sz="2000" b="1" dirty="0">
                <a:latin typeface="Calibri"/>
                <a:ea typeface="Calibri"/>
                <a:cs typeface="Calibri"/>
                <a:sym typeface="Calibri"/>
              </a:rPr>
              <a:t> </a:t>
            </a:r>
            <a:r>
              <a:rPr lang="pl-PL" sz="2000" b="1" dirty="0" err="1">
                <a:latin typeface="Calibri"/>
                <a:ea typeface="Calibri"/>
                <a:cs typeface="Calibri"/>
                <a:sym typeface="Calibri"/>
              </a:rPr>
              <a:t>possible</a:t>
            </a:r>
            <a:r>
              <a:rPr lang="pl-PL" sz="2000" b="1" dirty="0">
                <a:latin typeface="Calibri"/>
                <a:ea typeface="Calibri"/>
                <a:cs typeface="Calibri"/>
                <a:sym typeface="Calibri"/>
              </a:rPr>
              <a:t> to </a:t>
            </a:r>
            <a:r>
              <a:rPr lang="pl-PL" sz="2000" b="1" dirty="0" err="1">
                <a:latin typeface="Calibri"/>
                <a:ea typeface="Calibri"/>
                <a:cs typeface="Calibri"/>
                <a:sym typeface="Calibri"/>
              </a:rPr>
              <a:t>study</a:t>
            </a:r>
            <a:r>
              <a:rPr lang="pl-PL" sz="2000" b="1" dirty="0">
                <a:latin typeface="Calibri"/>
                <a:ea typeface="Calibri"/>
                <a:cs typeface="Calibri"/>
                <a:sym typeface="Calibri"/>
              </a:rPr>
              <a:t> </a:t>
            </a:r>
            <a:r>
              <a:rPr lang="pl-PL" sz="2000" b="1" dirty="0" err="1">
                <a:latin typeface="Calibri"/>
                <a:ea typeface="Calibri"/>
                <a:cs typeface="Calibri"/>
                <a:sym typeface="Calibri"/>
              </a:rPr>
              <a:t>at</a:t>
            </a:r>
            <a:r>
              <a:rPr lang="pl-PL" sz="2000" b="1" dirty="0">
                <a:latin typeface="Calibri"/>
                <a:ea typeface="Calibri"/>
                <a:cs typeface="Calibri"/>
                <a:sym typeface="Calibri"/>
              </a:rPr>
              <a:t> </a:t>
            </a:r>
            <a:r>
              <a:rPr lang="pl-PL" sz="2000" b="1" dirty="0" err="1">
                <a:latin typeface="Calibri"/>
                <a:ea typeface="Calibri"/>
                <a:cs typeface="Calibri"/>
                <a:sym typeface="Calibri"/>
              </a:rPr>
              <a:t>only</a:t>
            </a:r>
            <a:r>
              <a:rPr lang="pl-PL" sz="2000" b="1" dirty="0">
                <a:latin typeface="Calibri"/>
                <a:ea typeface="Calibri"/>
                <a:cs typeface="Calibri"/>
                <a:sym typeface="Calibri"/>
              </a:rPr>
              <a:t> one </a:t>
            </a:r>
            <a:r>
              <a:rPr lang="pl-PL" sz="2000" b="1" dirty="0" err="1">
                <a:latin typeface="Calibri"/>
                <a:ea typeface="Calibri"/>
                <a:cs typeface="Calibri"/>
                <a:sym typeface="Calibri"/>
              </a:rPr>
              <a:t>university</a:t>
            </a:r>
            <a:r>
              <a:rPr lang="pl-PL" sz="2000" b="1" dirty="0">
                <a:latin typeface="Calibri"/>
                <a:ea typeface="Calibri"/>
                <a:cs typeface="Calibri"/>
                <a:sym typeface="Calibri"/>
              </a:rPr>
              <a:t> </a:t>
            </a:r>
            <a:r>
              <a:rPr lang="pl-PL" sz="2000" b="1" dirty="0" err="1">
                <a:latin typeface="Calibri"/>
                <a:ea typeface="Calibri"/>
                <a:cs typeface="Calibri"/>
                <a:sym typeface="Calibri"/>
              </a:rPr>
              <a:t>during</a:t>
            </a:r>
            <a:r>
              <a:rPr lang="pl-PL" sz="2000" b="1" dirty="0">
                <a:latin typeface="Calibri"/>
                <a:ea typeface="Calibri"/>
                <a:cs typeface="Calibri"/>
                <a:sym typeface="Calibri"/>
              </a:rPr>
              <a:t> </a:t>
            </a:r>
            <a:br>
              <a:rPr lang="pl-PL" sz="2000" b="1" dirty="0">
                <a:latin typeface="Calibri"/>
                <a:ea typeface="Calibri"/>
                <a:cs typeface="Calibri"/>
                <a:sym typeface="Calibri"/>
              </a:rPr>
            </a:br>
            <a:r>
              <a:rPr lang="pl-PL" sz="2000" b="1" dirty="0">
                <a:solidFill>
                  <a:srgbClr val="538CD5"/>
                </a:solidFill>
                <a:latin typeface="Calibri"/>
                <a:ea typeface="Calibri"/>
                <a:cs typeface="Calibri"/>
                <a:sym typeface="Calibri"/>
              </a:rPr>
              <a:t>one </a:t>
            </a:r>
            <a:r>
              <a:rPr lang="pl-PL" sz="2000" b="1" dirty="0" err="1">
                <a:solidFill>
                  <a:srgbClr val="538CD5"/>
                </a:solidFill>
                <a:latin typeface="Calibri"/>
                <a:ea typeface="Calibri"/>
                <a:cs typeface="Calibri"/>
                <a:sym typeface="Calibri"/>
              </a:rPr>
              <a:t>academic</a:t>
            </a:r>
            <a:r>
              <a:rPr lang="pl-PL" sz="2000" b="1" dirty="0">
                <a:solidFill>
                  <a:srgbClr val="538CD5"/>
                </a:solidFill>
                <a:latin typeface="Calibri"/>
                <a:ea typeface="Calibri"/>
                <a:cs typeface="Calibri"/>
                <a:sym typeface="Calibri"/>
              </a:rPr>
              <a:t> </a:t>
            </a:r>
            <a:r>
              <a:rPr lang="pl-PL" sz="2000" b="1" dirty="0" err="1">
                <a:solidFill>
                  <a:srgbClr val="538CD5"/>
                </a:solidFill>
                <a:latin typeface="Calibri"/>
                <a:ea typeface="Calibri"/>
                <a:cs typeface="Calibri"/>
                <a:sym typeface="Calibri"/>
              </a:rPr>
              <a:t>year</a:t>
            </a:r>
            <a:endParaRPr sz="2000" b="1" dirty="0">
              <a:latin typeface="Calibri"/>
              <a:ea typeface="Calibri"/>
              <a:cs typeface="Calibri"/>
              <a:sym typeface="Calibri"/>
            </a:endParaRPr>
          </a:p>
          <a:p>
            <a:pPr marL="0" lvl="0" indent="0" algn="l" rtl="0">
              <a:lnSpc>
                <a:spcPct val="100000"/>
              </a:lnSpc>
              <a:spcBef>
                <a:spcPts val="1000"/>
              </a:spcBef>
              <a:spcAft>
                <a:spcPts val="0"/>
              </a:spcAft>
              <a:buClr>
                <a:srgbClr val="8DA2CD"/>
              </a:buClr>
              <a:buSzPts val="2400"/>
              <a:buNone/>
            </a:pPr>
            <a:endParaRPr sz="2400" dirty="0">
              <a:solidFill>
                <a:schemeClr val="lt1"/>
              </a:solidFill>
              <a:latin typeface="Calibri"/>
              <a:ea typeface="Calibri"/>
              <a:cs typeface="Calibri"/>
              <a:sym typeface="Calibri"/>
            </a:endParaRPr>
          </a:p>
        </p:txBody>
      </p:sp>
      <p:pic>
        <p:nvPicPr>
          <p:cNvPr id="110" name="Google Shape;110;p4"/>
          <p:cNvPicPr preferRelativeResize="0"/>
          <p:nvPr/>
        </p:nvPicPr>
        <p:blipFill rotWithShape="1">
          <a:blip r:embed="rId3">
            <a:alphaModFix/>
          </a:blip>
          <a:srcRect/>
          <a:stretch/>
        </p:blipFill>
        <p:spPr>
          <a:xfrm>
            <a:off x="0" y="-10626"/>
            <a:ext cx="2470920" cy="4509119"/>
          </a:xfrm>
          <a:prstGeom prst="rect">
            <a:avLst/>
          </a:prstGeom>
          <a:noFill/>
          <a:ln>
            <a:noFill/>
          </a:ln>
        </p:spPr>
      </p:pic>
      <p:pic>
        <p:nvPicPr>
          <p:cNvPr id="7" name="Picture 2" descr="https://ci3.googleusercontent.com/mail-sig/AIorK4w5zfA6nSi5BD-pCM5XXme7JQf64gsqA_L7gOmsYoXFYHMqNHvY1_GU9gLgUDOLa8IoIdpCEdZj1FEi">
            <a:extLst>
              <a:ext uri="{FF2B5EF4-FFF2-40B4-BE49-F238E27FC236}">
                <a16:creationId xmlns:a16="http://schemas.microsoft.com/office/drawing/2014/main" id="{9BB55020-A966-49CD-B7DC-DC44D253E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p:nvPr/>
        </p:nvSpPr>
        <p:spPr>
          <a:xfrm flipH="1">
            <a:off x="0" y="4498494"/>
            <a:ext cx="2470920" cy="2359506"/>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117" name="Google Shape;117;p5"/>
          <p:cNvSpPr txBox="1">
            <a:spLocks noGrp="1"/>
          </p:cNvSpPr>
          <p:nvPr>
            <p:ph type="title"/>
          </p:nvPr>
        </p:nvSpPr>
        <p:spPr>
          <a:xfrm>
            <a:off x="2784256" y="209498"/>
            <a:ext cx="9233201" cy="739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GENERAL CONDITIONS</a:t>
            </a:r>
            <a:endParaRPr sz="3200" dirty="0">
              <a:solidFill>
                <a:srgbClr val="2B6CA7"/>
              </a:solidFill>
              <a:latin typeface="Calibri" panose="020F0502020204030204" pitchFamily="34" charset="0"/>
              <a:cs typeface="Calibri" panose="020F0502020204030204" pitchFamily="34" charset="0"/>
              <a:sym typeface="Audiowide"/>
            </a:endParaRPr>
          </a:p>
        </p:txBody>
      </p:sp>
      <p:pic>
        <p:nvPicPr>
          <p:cNvPr id="118" name="Google Shape;118;p5"/>
          <p:cNvPicPr preferRelativeResize="0"/>
          <p:nvPr/>
        </p:nvPicPr>
        <p:blipFill rotWithShape="1">
          <a:blip r:embed="rId3">
            <a:alphaModFix/>
          </a:blip>
          <a:srcRect/>
          <a:stretch/>
        </p:blipFill>
        <p:spPr>
          <a:xfrm>
            <a:off x="1424" y="2"/>
            <a:ext cx="2469496" cy="4509119"/>
          </a:xfrm>
          <a:prstGeom prst="rect">
            <a:avLst/>
          </a:prstGeom>
          <a:noFill/>
          <a:ln>
            <a:noFill/>
          </a:ln>
        </p:spPr>
      </p:pic>
      <p:sp>
        <p:nvSpPr>
          <p:cNvPr id="119" name="Google Shape;119;p5"/>
          <p:cNvSpPr txBox="1">
            <a:spLocks noGrp="1"/>
          </p:cNvSpPr>
          <p:nvPr>
            <p:ph type="body" idx="1"/>
          </p:nvPr>
        </p:nvSpPr>
        <p:spPr>
          <a:xfrm>
            <a:off x="2670315" y="1056930"/>
            <a:ext cx="9131901" cy="5591572"/>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8DA2CD"/>
              </a:buClr>
              <a:buSzPts val="3842"/>
            </a:pPr>
            <a:endParaRPr lang="pl-PL" sz="2000" dirty="0">
              <a:latin typeface="Calibri"/>
              <a:ea typeface="Calibri"/>
              <a:cs typeface="Calibri"/>
              <a:sym typeface="Calibri"/>
            </a:endParaRPr>
          </a:p>
          <a:p>
            <a:pPr marL="342900" lvl="0" indent="-342900" algn="just" rtl="0">
              <a:lnSpc>
                <a:spcPct val="100000"/>
              </a:lnSpc>
              <a:spcBef>
                <a:spcPts val="0"/>
              </a:spcBef>
              <a:spcAft>
                <a:spcPts val="0"/>
              </a:spcAft>
              <a:buClr>
                <a:schemeClr val="accent2"/>
              </a:buClr>
              <a:buSzPts val="3842"/>
              <a:buFont typeface="Wingdings" panose="05000000000000000000" pitchFamily="2" charset="2"/>
              <a:buChar char="§"/>
            </a:pPr>
            <a:r>
              <a:rPr lang="pl-PL" sz="2000" dirty="0" err="1">
                <a:latin typeface="Calibri"/>
                <a:ea typeface="Calibri"/>
                <a:cs typeface="Calibri"/>
                <a:sym typeface="Calibri"/>
              </a:rPr>
              <a:t>Every</a:t>
            </a:r>
            <a:r>
              <a:rPr lang="pl-PL" sz="2000" dirty="0">
                <a:latin typeface="Calibri"/>
                <a:ea typeface="Calibri"/>
                <a:cs typeface="Calibri"/>
                <a:sym typeface="Calibri"/>
              </a:rPr>
              <a:t> </a:t>
            </a:r>
            <a:r>
              <a:rPr lang="pl-PL" sz="2000" dirty="0" err="1">
                <a:latin typeface="Calibri"/>
                <a:ea typeface="Calibri"/>
                <a:cs typeface="Calibri"/>
                <a:sym typeface="Calibri"/>
              </a:rPr>
              <a:t>WrocławTech</a:t>
            </a:r>
            <a:r>
              <a:rPr lang="pl-PL" sz="2000" dirty="0">
                <a:latin typeface="Calibri"/>
                <a:ea typeface="Calibri"/>
                <a:cs typeface="Calibri"/>
                <a:sym typeface="Calibri"/>
              </a:rPr>
              <a:t> student and </a:t>
            </a:r>
            <a:r>
              <a:rPr lang="pl-PL" sz="2000" dirty="0" err="1">
                <a:latin typeface="Calibri"/>
                <a:ea typeface="Calibri"/>
                <a:cs typeface="Calibri"/>
                <a:sym typeface="Calibri"/>
              </a:rPr>
              <a:t>PhD</a:t>
            </a:r>
            <a:r>
              <a:rPr lang="pl-PL" sz="2000" dirty="0">
                <a:latin typeface="Calibri"/>
                <a:ea typeface="Calibri"/>
                <a:cs typeface="Calibri"/>
                <a:sym typeface="Calibri"/>
              </a:rPr>
              <a:t> student </a:t>
            </a:r>
            <a:r>
              <a:rPr lang="pl-PL" sz="2000" dirty="0" err="1">
                <a:latin typeface="Calibri"/>
                <a:ea typeface="Calibri"/>
                <a:cs typeface="Calibri"/>
                <a:sym typeface="Calibri"/>
              </a:rPr>
              <a:t>can</a:t>
            </a:r>
            <a:r>
              <a:rPr lang="pl-PL" sz="2000" dirty="0">
                <a:latin typeface="Calibri"/>
                <a:ea typeface="Calibri"/>
                <a:cs typeface="Calibri"/>
                <a:sym typeface="Calibri"/>
              </a:rPr>
              <a:t> </a:t>
            </a:r>
            <a:r>
              <a:rPr lang="pl-PL" sz="2000" dirty="0" err="1">
                <a:latin typeface="Calibri"/>
                <a:ea typeface="Calibri"/>
                <a:cs typeface="Calibri"/>
                <a:sym typeface="Calibri"/>
              </a:rPr>
              <a:t>participate</a:t>
            </a:r>
            <a:r>
              <a:rPr lang="pl-PL" sz="2000" dirty="0">
                <a:latin typeface="Calibri"/>
                <a:ea typeface="Calibri"/>
                <a:cs typeface="Calibri"/>
                <a:sym typeface="Calibri"/>
              </a:rPr>
              <a:t> in the </a:t>
            </a:r>
            <a:r>
              <a:rPr lang="pl-PL" sz="2000" dirty="0" err="1">
                <a:latin typeface="Calibri"/>
                <a:ea typeface="Calibri"/>
                <a:cs typeface="Calibri"/>
                <a:sym typeface="Calibri"/>
              </a:rPr>
              <a:t>programme</a:t>
            </a:r>
            <a:endParaRPr sz="2000" dirty="0">
              <a:latin typeface="Calibri"/>
              <a:ea typeface="Calibri"/>
              <a:cs typeface="Calibri"/>
              <a:sym typeface="Calibri"/>
            </a:endParaRPr>
          </a:p>
          <a:p>
            <a:pPr marL="342900" lvl="0" indent="-342900" algn="just" rtl="0">
              <a:lnSpc>
                <a:spcPct val="100000"/>
              </a:lnSpc>
              <a:spcBef>
                <a:spcPts val="0"/>
              </a:spcBef>
              <a:spcAft>
                <a:spcPts val="0"/>
              </a:spcAft>
              <a:buClr>
                <a:schemeClr val="accent1">
                  <a:lumMod val="20000"/>
                  <a:lumOff val="80000"/>
                </a:schemeClr>
              </a:buClr>
              <a:buSzPts val="3842"/>
              <a:buFont typeface="Wingdings" panose="05000000000000000000" pitchFamily="2" charset="2"/>
              <a:buChar char="§"/>
            </a:pPr>
            <a:endParaRPr lang="pl-PL" sz="2000" dirty="0">
              <a:latin typeface="Calibri"/>
              <a:ea typeface="Calibri"/>
              <a:cs typeface="Calibri"/>
              <a:sym typeface="Calibri"/>
            </a:endParaRPr>
          </a:p>
          <a:p>
            <a:pPr marL="342900" lvl="0" indent="-342900" algn="just" rtl="0">
              <a:lnSpc>
                <a:spcPct val="100000"/>
              </a:lnSpc>
              <a:spcBef>
                <a:spcPts val="0"/>
              </a:spcBef>
              <a:spcAft>
                <a:spcPts val="0"/>
              </a:spcAft>
              <a:buClr>
                <a:schemeClr val="accent2"/>
              </a:buClr>
              <a:buSzPts val="3842"/>
              <a:buFont typeface="Wingdings" panose="05000000000000000000" pitchFamily="2" charset="2"/>
              <a:buChar char="§"/>
            </a:pPr>
            <a:r>
              <a:rPr lang="pl-PL" sz="2000" dirty="0">
                <a:latin typeface="Calibri"/>
                <a:ea typeface="Calibri"/>
                <a:cs typeface="Calibri"/>
                <a:sym typeface="Calibri"/>
              </a:rPr>
              <a:t>The </a:t>
            </a:r>
            <a:r>
              <a:rPr lang="pl-PL" sz="2000" dirty="0" err="1">
                <a:latin typeface="Calibri"/>
                <a:ea typeface="Calibri"/>
                <a:cs typeface="Calibri"/>
                <a:sym typeface="Calibri"/>
              </a:rPr>
              <a:t>candidate’s</a:t>
            </a:r>
            <a:r>
              <a:rPr lang="pl-PL" sz="2000" dirty="0">
                <a:latin typeface="Calibri"/>
                <a:ea typeface="Calibri"/>
                <a:cs typeface="Calibri"/>
                <a:sym typeface="Calibri"/>
              </a:rPr>
              <a:t> country of </a:t>
            </a:r>
            <a:r>
              <a:rPr lang="pl-PL" sz="2000" dirty="0" err="1">
                <a:latin typeface="Calibri"/>
                <a:ea typeface="Calibri"/>
                <a:cs typeface="Calibri"/>
                <a:sym typeface="Calibri"/>
              </a:rPr>
              <a:t>origin</a:t>
            </a:r>
            <a:r>
              <a:rPr lang="pl-PL" sz="2000" dirty="0">
                <a:latin typeface="Calibri"/>
                <a:ea typeface="Calibri"/>
                <a:cs typeface="Calibri"/>
                <a:sym typeface="Calibri"/>
              </a:rPr>
              <a:t> and </a:t>
            </a:r>
            <a:r>
              <a:rPr lang="pl-PL" sz="2000" dirty="0" err="1">
                <a:latin typeface="Calibri"/>
                <a:ea typeface="Calibri"/>
                <a:cs typeface="Calibri"/>
                <a:sym typeface="Calibri"/>
              </a:rPr>
              <a:t>citizenship</a:t>
            </a:r>
            <a:r>
              <a:rPr lang="pl-PL" sz="2000" dirty="0">
                <a:latin typeface="Calibri"/>
                <a:ea typeface="Calibri"/>
                <a:cs typeface="Calibri"/>
                <a:sym typeface="Calibri"/>
              </a:rPr>
              <a:t> do not </a:t>
            </a:r>
            <a:r>
              <a:rPr lang="pl-PL" sz="2000" dirty="0" err="1">
                <a:latin typeface="Calibri"/>
                <a:ea typeface="Calibri"/>
                <a:cs typeface="Calibri"/>
                <a:sym typeface="Calibri"/>
              </a:rPr>
              <a:t>matter</a:t>
            </a:r>
            <a:r>
              <a:rPr lang="pl-PL" sz="2000" dirty="0">
                <a:latin typeface="Calibri"/>
                <a:ea typeface="Calibri"/>
                <a:cs typeface="Calibri"/>
                <a:sym typeface="Calibri"/>
              </a:rPr>
              <a:t> in the </a:t>
            </a:r>
            <a:r>
              <a:rPr lang="pl-PL" sz="2000" dirty="0" err="1">
                <a:latin typeface="Calibri"/>
                <a:ea typeface="Calibri"/>
                <a:cs typeface="Calibri"/>
                <a:sym typeface="Calibri"/>
              </a:rPr>
              <a:t>recruitment</a:t>
            </a:r>
            <a:r>
              <a:rPr lang="pl-PL" sz="2000" dirty="0">
                <a:latin typeface="Calibri"/>
                <a:ea typeface="Calibri"/>
                <a:cs typeface="Calibri"/>
                <a:sym typeface="Calibri"/>
              </a:rPr>
              <a:t>         </a:t>
            </a:r>
            <a:r>
              <a:rPr lang="pl-PL" sz="2000" dirty="0" err="1">
                <a:latin typeface="Calibri"/>
                <a:ea typeface="Calibri"/>
                <a:cs typeface="Calibri"/>
                <a:sym typeface="Calibri"/>
              </a:rPr>
              <a:t>process</a:t>
            </a:r>
            <a:endParaRPr sz="2000" dirty="0">
              <a:latin typeface="Calibri"/>
              <a:ea typeface="Calibri"/>
              <a:cs typeface="Calibri"/>
              <a:sym typeface="Calibri"/>
            </a:endParaRPr>
          </a:p>
          <a:p>
            <a:pPr marL="342900" lvl="0" indent="-342900" algn="just" rtl="0">
              <a:lnSpc>
                <a:spcPct val="100000"/>
              </a:lnSpc>
              <a:spcBef>
                <a:spcPts val="0"/>
              </a:spcBef>
              <a:spcAft>
                <a:spcPts val="0"/>
              </a:spcAft>
              <a:buClr>
                <a:schemeClr val="accent2">
                  <a:lumMod val="20000"/>
                  <a:lumOff val="80000"/>
                </a:schemeClr>
              </a:buClr>
              <a:buSzPts val="3842"/>
              <a:buFont typeface="Wingdings" panose="05000000000000000000" pitchFamily="2" charset="2"/>
              <a:buChar char="§"/>
            </a:pPr>
            <a:endParaRPr lang="pl-PL" sz="2000" dirty="0">
              <a:latin typeface="Calibri"/>
              <a:ea typeface="Calibri"/>
              <a:cs typeface="Calibri"/>
              <a:sym typeface="Calibri"/>
            </a:endParaRPr>
          </a:p>
          <a:p>
            <a:pPr marL="342900" lvl="0" indent="-342900" algn="just" rtl="0">
              <a:lnSpc>
                <a:spcPct val="100000"/>
              </a:lnSpc>
              <a:spcBef>
                <a:spcPts val="0"/>
              </a:spcBef>
              <a:spcAft>
                <a:spcPts val="0"/>
              </a:spcAft>
              <a:buClr>
                <a:schemeClr val="accent2"/>
              </a:buClr>
              <a:buSzPts val="3842"/>
              <a:buFont typeface="Wingdings" panose="05000000000000000000" pitchFamily="2" charset="2"/>
              <a:buChar char="§"/>
            </a:pPr>
            <a:r>
              <a:rPr lang="pl-PL" sz="2000" dirty="0">
                <a:latin typeface="Calibri"/>
                <a:ea typeface="Calibri"/>
                <a:cs typeface="Calibri"/>
                <a:sym typeface="Calibri"/>
              </a:rPr>
              <a:t>At the </a:t>
            </a:r>
            <a:r>
              <a:rPr lang="pl-PL" sz="2000" dirty="0" err="1">
                <a:latin typeface="Calibri"/>
                <a:ea typeface="Calibri"/>
                <a:cs typeface="Calibri"/>
                <a:sym typeface="Calibri"/>
              </a:rPr>
              <a:t>time</a:t>
            </a:r>
            <a:r>
              <a:rPr lang="pl-PL" sz="2000" dirty="0">
                <a:latin typeface="Calibri"/>
                <a:ea typeface="Calibri"/>
                <a:cs typeface="Calibri"/>
                <a:sym typeface="Calibri"/>
              </a:rPr>
              <a:t> of </a:t>
            </a:r>
            <a:r>
              <a:rPr lang="pl-PL" sz="2000" dirty="0" err="1">
                <a:latin typeface="Calibri"/>
                <a:ea typeface="Calibri"/>
                <a:cs typeface="Calibri"/>
                <a:sym typeface="Calibri"/>
              </a:rPr>
              <a:t>departure</a:t>
            </a:r>
            <a:r>
              <a:rPr lang="pl-PL" sz="2000" dirty="0">
                <a:latin typeface="Calibri"/>
                <a:ea typeface="Calibri"/>
                <a:cs typeface="Calibri"/>
                <a:sym typeface="Calibri"/>
              </a:rPr>
              <a:t>, </a:t>
            </a:r>
            <a:r>
              <a:rPr lang="pl-PL" sz="2000" dirty="0" err="1">
                <a:latin typeface="Calibri"/>
                <a:ea typeface="Calibri"/>
                <a:cs typeface="Calibri"/>
                <a:sym typeface="Calibri"/>
              </a:rPr>
              <a:t>you</a:t>
            </a:r>
            <a:r>
              <a:rPr lang="pl-PL" sz="2000" dirty="0">
                <a:latin typeface="Calibri"/>
                <a:ea typeface="Calibri"/>
                <a:cs typeface="Calibri"/>
                <a:sym typeface="Calibri"/>
              </a:rPr>
              <a:t> </a:t>
            </a:r>
            <a:r>
              <a:rPr lang="pl-PL" sz="2000" dirty="0" err="1">
                <a:latin typeface="Calibri"/>
                <a:ea typeface="Calibri"/>
                <a:cs typeface="Calibri"/>
                <a:sym typeface="Calibri"/>
              </a:rPr>
              <a:t>must</a:t>
            </a:r>
            <a:r>
              <a:rPr lang="pl-PL" sz="2000" dirty="0">
                <a:latin typeface="Calibri"/>
                <a:ea typeface="Calibri"/>
                <a:cs typeface="Calibri"/>
                <a:sym typeface="Calibri"/>
              </a:rPr>
              <a:t> </a:t>
            </a:r>
            <a:r>
              <a:rPr lang="pl-PL" sz="2000" dirty="0" err="1">
                <a:latin typeface="Calibri"/>
                <a:ea typeface="Calibri"/>
                <a:cs typeface="Calibri"/>
                <a:sym typeface="Calibri"/>
              </a:rPr>
              <a:t>have</a:t>
            </a:r>
            <a:r>
              <a:rPr lang="pl-PL" sz="2000" dirty="0">
                <a:latin typeface="Calibri"/>
                <a:ea typeface="Calibri"/>
                <a:cs typeface="Calibri"/>
                <a:sym typeface="Calibri"/>
              </a:rPr>
              <a:t> </a:t>
            </a:r>
            <a:r>
              <a:rPr lang="pl-PL" sz="2000" dirty="0" err="1">
                <a:latin typeface="Calibri"/>
                <a:ea typeface="Calibri"/>
                <a:cs typeface="Calibri"/>
                <a:sym typeface="Calibri"/>
              </a:rPr>
              <a:t>completed</a:t>
            </a:r>
            <a:r>
              <a:rPr lang="pl-PL" sz="2000" dirty="0">
                <a:latin typeface="Calibri"/>
                <a:ea typeface="Calibri"/>
                <a:cs typeface="Calibri"/>
                <a:sym typeface="Calibri"/>
              </a:rPr>
              <a:t> </a:t>
            </a:r>
            <a:r>
              <a:rPr lang="pl-PL" sz="2000" dirty="0" err="1">
                <a:latin typeface="Calibri"/>
                <a:ea typeface="Calibri"/>
                <a:cs typeface="Calibri"/>
                <a:sym typeface="Calibri"/>
              </a:rPr>
              <a:t>at</a:t>
            </a:r>
            <a:r>
              <a:rPr lang="pl-PL" sz="2000" dirty="0">
                <a:latin typeface="Calibri"/>
                <a:ea typeface="Calibri"/>
                <a:cs typeface="Calibri"/>
                <a:sym typeface="Calibri"/>
              </a:rPr>
              <a:t> </a:t>
            </a:r>
            <a:r>
              <a:rPr lang="pl-PL" sz="2000" dirty="0" err="1">
                <a:latin typeface="Calibri"/>
                <a:ea typeface="Calibri"/>
                <a:cs typeface="Calibri"/>
                <a:sym typeface="Calibri"/>
              </a:rPr>
              <a:t>least</a:t>
            </a:r>
            <a:r>
              <a:rPr lang="pl-PL" sz="2000" dirty="0">
                <a:latin typeface="Calibri"/>
                <a:ea typeface="Calibri"/>
                <a:cs typeface="Calibri"/>
                <a:sym typeface="Calibri"/>
              </a:rPr>
              <a:t> the </a:t>
            </a:r>
            <a:r>
              <a:rPr lang="pl-PL" sz="2000" dirty="0" err="1">
                <a:latin typeface="Calibri"/>
                <a:ea typeface="Calibri"/>
                <a:cs typeface="Calibri"/>
                <a:sym typeface="Calibri"/>
              </a:rPr>
              <a:t>first</a:t>
            </a:r>
            <a:r>
              <a:rPr lang="pl-PL" sz="2000" dirty="0">
                <a:latin typeface="Calibri"/>
                <a:ea typeface="Calibri"/>
                <a:cs typeface="Calibri"/>
                <a:sym typeface="Calibri"/>
              </a:rPr>
              <a:t> </a:t>
            </a:r>
            <a:r>
              <a:rPr lang="pl-PL" sz="2000" dirty="0" err="1">
                <a:latin typeface="Calibri"/>
                <a:ea typeface="Calibri"/>
                <a:cs typeface="Calibri"/>
                <a:sym typeface="Calibri"/>
              </a:rPr>
              <a:t>year</a:t>
            </a:r>
            <a:r>
              <a:rPr lang="pl-PL" sz="2000" dirty="0">
                <a:latin typeface="Calibri"/>
                <a:ea typeface="Calibri"/>
                <a:cs typeface="Calibri"/>
                <a:sym typeface="Calibri"/>
              </a:rPr>
              <a:t> </a:t>
            </a:r>
            <a:br>
              <a:rPr lang="pl-PL" sz="2000" dirty="0">
                <a:latin typeface="Calibri"/>
                <a:ea typeface="Calibri"/>
                <a:cs typeface="Calibri"/>
                <a:sym typeface="Calibri"/>
              </a:rPr>
            </a:br>
            <a:r>
              <a:rPr lang="pl-PL" sz="2000" dirty="0">
                <a:latin typeface="Calibri"/>
                <a:ea typeface="Calibri"/>
                <a:cs typeface="Calibri"/>
                <a:sym typeface="Calibri"/>
              </a:rPr>
              <a:t>of </a:t>
            </a:r>
            <a:r>
              <a:rPr lang="pl-PL" sz="2000" dirty="0" err="1">
                <a:latin typeface="Calibri"/>
                <a:ea typeface="Calibri"/>
                <a:cs typeface="Calibri"/>
                <a:sym typeface="Calibri"/>
              </a:rPr>
              <a:t>undergraduate</a:t>
            </a:r>
            <a:r>
              <a:rPr lang="pl-PL" sz="2000" dirty="0">
                <a:latin typeface="Calibri"/>
                <a:ea typeface="Calibri"/>
                <a:cs typeface="Calibri"/>
                <a:sym typeface="Calibri"/>
              </a:rPr>
              <a:t> studies, </a:t>
            </a:r>
            <a:r>
              <a:rPr lang="pl-PL" sz="2000" dirty="0" err="1">
                <a:latin typeface="Calibri"/>
                <a:ea typeface="Calibri"/>
                <a:cs typeface="Calibri"/>
                <a:sym typeface="Calibri"/>
              </a:rPr>
              <a:t>which</a:t>
            </a:r>
            <a:r>
              <a:rPr lang="pl-PL" sz="2000" dirty="0">
                <a:latin typeface="Calibri"/>
                <a:ea typeface="Calibri"/>
                <a:cs typeface="Calibri"/>
                <a:sym typeface="Calibri"/>
              </a:rPr>
              <a:t> </a:t>
            </a:r>
            <a:r>
              <a:rPr lang="pl-PL" sz="2000" dirty="0" err="1">
                <a:latin typeface="Calibri"/>
                <a:ea typeface="Calibri"/>
                <a:cs typeface="Calibri"/>
                <a:sym typeface="Calibri"/>
              </a:rPr>
              <a:t>means</a:t>
            </a:r>
            <a:r>
              <a:rPr lang="pl-PL" sz="2000" dirty="0">
                <a:latin typeface="Calibri"/>
                <a:ea typeface="Calibri"/>
                <a:cs typeface="Calibri"/>
                <a:sym typeface="Calibri"/>
              </a:rPr>
              <a:t> </a:t>
            </a:r>
            <a:r>
              <a:rPr lang="pl-PL" sz="2000" dirty="0" err="1">
                <a:latin typeface="Calibri"/>
                <a:ea typeface="Calibri"/>
                <a:cs typeface="Calibri"/>
                <a:sym typeface="Calibri"/>
              </a:rPr>
              <a:t>you</a:t>
            </a:r>
            <a:r>
              <a:rPr lang="pl-PL" sz="2000" dirty="0">
                <a:latin typeface="Calibri"/>
                <a:ea typeface="Calibri"/>
                <a:cs typeface="Calibri"/>
                <a:sym typeface="Calibri"/>
              </a:rPr>
              <a:t> </a:t>
            </a:r>
            <a:r>
              <a:rPr lang="pl-PL" sz="2000" dirty="0" err="1">
                <a:latin typeface="Calibri"/>
                <a:ea typeface="Calibri"/>
                <a:cs typeface="Calibri"/>
                <a:sym typeface="Calibri"/>
              </a:rPr>
              <a:t>can</a:t>
            </a:r>
            <a:r>
              <a:rPr lang="pl-PL" sz="2000" dirty="0">
                <a:latin typeface="Calibri"/>
                <a:ea typeface="Calibri"/>
                <a:cs typeface="Calibri"/>
                <a:sym typeface="Calibri"/>
              </a:rPr>
              <a:t> </a:t>
            </a:r>
            <a:r>
              <a:rPr lang="pl-PL" sz="2000" dirty="0" err="1">
                <a:latin typeface="Calibri"/>
                <a:ea typeface="Calibri"/>
                <a:cs typeface="Calibri"/>
                <a:sym typeface="Calibri"/>
              </a:rPr>
              <a:t>take</a:t>
            </a:r>
            <a:r>
              <a:rPr lang="pl-PL" sz="2000" dirty="0">
                <a:latin typeface="Calibri"/>
                <a:ea typeface="Calibri"/>
                <a:cs typeface="Calibri"/>
                <a:sym typeface="Calibri"/>
              </a:rPr>
              <a:t> a part in the </a:t>
            </a:r>
            <a:r>
              <a:rPr lang="pl-PL" sz="2000" dirty="0" err="1">
                <a:latin typeface="Calibri"/>
                <a:ea typeface="Calibri"/>
                <a:cs typeface="Calibri"/>
                <a:sym typeface="Calibri"/>
              </a:rPr>
              <a:t>recruitment</a:t>
            </a:r>
            <a:r>
              <a:rPr lang="pl-PL" sz="2000" dirty="0">
                <a:latin typeface="Calibri"/>
                <a:ea typeface="Calibri"/>
                <a:cs typeface="Calibri"/>
                <a:sym typeface="Calibri"/>
              </a:rPr>
              <a:t> </a:t>
            </a:r>
            <a:r>
              <a:rPr lang="pl-PL" sz="2000" dirty="0" err="1">
                <a:latin typeface="Calibri"/>
                <a:ea typeface="Calibri"/>
                <a:cs typeface="Calibri"/>
                <a:sym typeface="Calibri"/>
              </a:rPr>
              <a:t>process</a:t>
            </a:r>
            <a:r>
              <a:rPr lang="pl-PL" sz="2000" dirty="0">
                <a:latin typeface="Calibri"/>
                <a:ea typeface="Calibri"/>
                <a:cs typeface="Calibri"/>
                <a:sym typeface="Calibri"/>
              </a:rPr>
              <a:t> </a:t>
            </a:r>
            <a:r>
              <a:rPr lang="pl-PL" sz="2000" dirty="0" err="1">
                <a:latin typeface="Calibri"/>
                <a:ea typeface="Calibri"/>
                <a:cs typeface="Calibri"/>
                <a:sym typeface="Calibri"/>
              </a:rPr>
              <a:t>during</a:t>
            </a:r>
            <a:r>
              <a:rPr lang="pl-PL" sz="2000" dirty="0">
                <a:latin typeface="Calibri"/>
                <a:ea typeface="Calibri"/>
                <a:cs typeface="Calibri"/>
                <a:sym typeface="Calibri"/>
              </a:rPr>
              <a:t> the </a:t>
            </a:r>
            <a:r>
              <a:rPr lang="pl-PL" sz="2000" dirty="0" err="1">
                <a:latin typeface="Calibri"/>
                <a:ea typeface="Calibri"/>
                <a:cs typeface="Calibri"/>
                <a:sym typeface="Calibri"/>
              </a:rPr>
              <a:t>first</a:t>
            </a:r>
            <a:r>
              <a:rPr lang="pl-PL" sz="2000" dirty="0">
                <a:latin typeface="Calibri"/>
                <a:ea typeface="Calibri"/>
                <a:cs typeface="Calibri"/>
                <a:sym typeface="Calibri"/>
              </a:rPr>
              <a:t> </a:t>
            </a:r>
            <a:r>
              <a:rPr lang="pl-PL" sz="2000" dirty="0" err="1">
                <a:latin typeface="Calibri"/>
                <a:ea typeface="Calibri"/>
                <a:cs typeface="Calibri"/>
                <a:sym typeface="Calibri"/>
              </a:rPr>
              <a:t>year</a:t>
            </a:r>
            <a:r>
              <a:rPr lang="pl-PL" sz="2000" dirty="0">
                <a:latin typeface="Calibri"/>
                <a:ea typeface="Calibri"/>
                <a:cs typeface="Calibri"/>
                <a:sym typeface="Calibri"/>
              </a:rPr>
              <a:t>, </a:t>
            </a:r>
            <a:r>
              <a:rPr lang="pl-PL" sz="2000" dirty="0" err="1">
                <a:latin typeface="Calibri"/>
                <a:ea typeface="Calibri"/>
                <a:cs typeface="Calibri"/>
                <a:sym typeface="Calibri"/>
              </a:rPr>
              <a:t>so</a:t>
            </a:r>
            <a:r>
              <a:rPr lang="pl-PL" sz="2000" dirty="0">
                <a:latin typeface="Calibri"/>
                <a:ea typeface="Calibri"/>
                <a:cs typeface="Calibri"/>
                <a:sym typeface="Calibri"/>
              </a:rPr>
              <a:t> </a:t>
            </a:r>
            <a:r>
              <a:rPr lang="pl-PL" sz="2000" dirty="0" err="1">
                <a:latin typeface="Calibri"/>
                <a:ea typeface="Calibri"/>
                <a:cs typeface="Calibri"/>
                <a:sym typeface="Calibri"/>
              </a:rPr>
              <a:t>after</a:t>
            </a:r>
            <a:r>
              <a:rPr lang="pl-PL" sz="2000" dirty="0">
                <a:latin typeface="Calibri"/>
                <a:ea typeface="Calibri"/>
                <a:cs typeface="Calibri"/>
                <a:sym typeface="Calibri"/>
              </a:rPr>
              <a:t> </a:t>
            </a:r>
            <a:r>
              <a:rPr lang="pl-PL" sz="2000" dirty="0" err="1">
                <a:latin typeface="Calibri"/>
                <a:ea typeface="Calibri"/>
                <a:cs typeface="Calibri"/>
                <a:sym typeface="Calibri"/>
              </a:rPr>
              <a:t>completing</a:t>
            </a:r>
            <a:r>
              <a:rPr lang="pl-PL" sz="2000" dirty="0">
                <a:latin typeface="Calibri"/>
                <a:ea typeface="Calibri"/>
                <a:cs typeface="Calibri"/>
                <a:sym typeface="Calibri"/>
              </a:rPr>
              <a:t> </a:t>
            </a:r>
            <a:r>
              <a:rPr lang="pl-PL" sz="2000" dirty="0" err="1">
                <a:latin typeface="Calibri"/>
                <a:ea typeface="Calibri"/>
                <a:cs typeface="Calibri"/>
                <a:sym typeface="Calibri"/>
              </a:rPr>
              <a:t>it</a:t>
            </a:r>
            <a:r>
              <a:rPr lang="pl-PL" sz="2000" dirty="0">
                <a:latin typeface="Calibri"/>
                <a:ea typeface="Calibri"/>
                <a:cs typeface="Calibri"/>
                <a:sym typeface="Calibri"/>
              </a:rPr>
              <a:t> </a:t>
            </a:r>
            <a:r>
              <a:rPr lang="pl-PL" sz="2000" dirty="0" err="1">
                <a:latin typeface="Calibri"/>
                <a:ea typeface="Calibri"/>
                <a:cs typeface="Calibri"/>
                <a:sym typeface="Calibri"/>
              </a:rPr>
              <a:t>you</a:t>
            </a:r>
            <a:r>
              <a:rPr lang="pl-PL" sz="2000" dirty="0">
                <a:latin typeface="Calibri"/>
                <a:ea typeface="Calibri"/>
                <a:cs typeface="Calibri"/>
                <a:sym typeface="Calibri"/>
              </a:rPr>
              <a:t> </a:t>
            </a:r>
            <a:r>
              <a:rPr lang="pl-PL" sz="2000" dirty="0" err="1">
                <a:latin typeface="Calibri"/>
                <a:ea typeface="Calibri"/>
                <a:cs typeface="Calibri"/>
                <a:sym typeface="Calibri"/>
              </a:rPr>
              <a:t>can</a:t>
            </a:r>
            <a:r>
              <a:rPr lang="pl-PL" sz="2000" dirty="0">
                <a:latin typeface="Calibri"/>
                <a:ea typeface="Calibri"/>
                <a:cs typeface="Calibri"/>
                <a:sym typeface="Calibri"/>
              </a:rPr>
              <a:t> start </a:t>
            </a:r>
            <a:r>
              <a:rPr lang="pl-PL" sz="2000" dirty="0" err="1">
                <a:latin typeface="Calibri"/>
                <a:ea typeface="Calibri"/>
                <a:cs typeface="Calibri"/>
                <a:sym typeface="Calibri"/>
              </a:rPr>
              <a:t>your</a:t>
            </a:r>
            <a:r>
              <a:rPr lang="pl-PL" sz="2000" dirty="0">
                <a:latin typeface="Calibri"/>
                <a:ea typeface="Calibri"/>
                <a:cs typeface="Calibri"/>
                <a:sym typeface="Calibri"/>
              </a:rPr>
              <a:t> </a:t>
            </a:r>
            <a:r>
              <a:rPr lang="pl-PL" sz="2000" dirty="0" err="1">
                <a:latin typeface="Calibri"/>
                <a:ea typeface="Calibri"/>
                <a:cs typeface="Calibri"/>
                <a:sym typeface="Calibri"/>
              </a:rPr>
              <a:t>mobility</a:t>
            </a:r>
            <a:endParaRPr sz="2000" dirty="0">
              <a:latin typeface="Calibri"/>
              <a:ea typeface="Calibri"/>
              <a:cs typeface="Calibri"/>
              <a:sym typeface="Calibri"/>
            </a:endParaRPr>
          </a:p>
          <a:p>
            <a:pPr marL="457200" lvl="0" indent="0" algn="l" rtl="0">
              <a:lnSpc>
                <a:spcPct val="100000"/>
              </a:lnSpc>
              <a:spcBef>
                <a:spcPts val="0"/>
              </a:spcBef>
              <a:spcAft>
                <a:spcPts val="0"/>
              </a:spcAft>
              <a:buNone/>
            </a:pPr>
            <a:endParaRPr sz="2000" dirty="0">
              <a:latin typeface="Calibri"/>
              <a:ea typeface="Calibri"/>
              <a:cs typeface="Calibri"/>
              <a:sym typeface="Calibri"/>
            </a:endParaRPr>
          </a:p>
          <a:p>
            <a:pPr marL="0" lvl="0" indent="0" algn="l" rtl="0">
              <a:lnSpc>
                <a:spcPct val="100000"/>
              </a:lnSpc>
              <a:spcBef>
                <a:spcPts val="1000"/>
              </a:spcBef>
              <a:spcAft>
                <a:spcPts val="0"/>
              </a:spcAft>
              <a:buClr>
                <a:srgbClr val="8DA2CD"/>
              </a:buClr>
              <a:buSzPts val="2400"/>
              <a:buNone/>
            </a:pPr>
            <a:br>
              <a:rPr lang="pl-PL" sz="2400"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ts val="2400"/>
              <a:buNone/>
            </a:pPr>
            <a:br>
              <a:rPr lang="pl-PL" sz="2400" b="1"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ts val="2400"/>
              <a:buNone/>
            </a:pPr>
            <a:endParaRPr sz="2400" dirty="0">
              <a:solidFill>
                <a:schemeClr val="lt1"/>
              </a:solidFill>
              <a:latin typeface="Calibri"/>
              <a:ea typeface="Calibri"/>
              <a:cs typeface="Calibri"/>
              <a:sym typeface="Calibri"/>
            </a:endParaRPr>
          </a:p>
        </p:txBody>
      </p:sp>
      <p:pic>
        <p:nvPicPr>
          <p:cNvPr id="7" name="Picture 2" descr="https://ci3.googleusercontent.com/mail-sig/AIorK4w5zfA6nSi5BD-pCM5XXme7JQf64gsqA_L7gOmsYoXFYHMqNHvY1_GU9gLgUDOLa8IoIdpCEdZj1FEi">
            <a:extLst>
              <a:ext uri="{FF2B5EF4-FFF2-40B4-BE49-F238E27FC236}">
                <a16:creationId xmlns:a16="http://schemas.microsoft.com/office/drawing/2014/main" id="{F9D6BA68-0F19-43C0-9B34-EF61D4ADC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b18df5f89d_1_0"/>
          <p:cNvSpPr/>
          <p:nvPr/>
        </p:nvSpPr>
        <p:spPr>
          <a:xfrm flipH="1">
            <a:off x="120" y="4498494"/>
            <a:ext cx="2470800" cy="23595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126" name="Google Shape;126;g2b18df5f89d_1_0"/>
          <p:cNvSpPr txBox="1">
            <a:spLocks noGrp="1"/>
          </p:cNvSpPr>
          <p:nvPr>
            <p:ph type="title"/>
          </p:nvPr>
        </p:nvSpPr>
        <p:spPr>
          <a:xfrm>
            <a:off x="2784256" y="209498"/>
            <a:ext cx="9233100" cy="739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WHO CAN GO?</a:t>
            </a:r>
            <a:endParaRPr sz="3200" dirty="0">
              <a:solidFill>
                <a:srgbClr val="2B6CA7"/>
              </a:solidFill>
              <a:latin typeface="Calibri" panose="020F0502020204030204" pitchFamily="34" charset="0"/>
              <a:cs typeface="Calibri" panose="020F0502020204030204" pitchFamily="34" charset="0"/>
              <a:sym typeface="Audiowide"/>
            </a:endParaRPr>
          </a:p>
        </p:txBody>
      </p:sp>
      <p:pic>
        <p:nvPicPr>
          <p:cNvPr id="127" name="Google Shape;127;g2b18df5f89d_1_0"/>
          <p:cNvPicPr preferRelativeResize="0"/>
          <p:nvPr/>
        </p:nvPicPr>
        <p:blipFill rotWithShape="1">
          <a:blip r:embed="rId3">
            <a:alphaModFix/>
          </a:blip>
          <a:srcRect/>
          <a:stretch/>
        </p:blipFill>
        <p:spPr>
          <a:xfrm>
            <a:off x="1424" y="2"/>
            <a:ext cx="2469496" cy="4509120"/>
          </a:xfrm>
          <a:prstGeom prst="rect">
            <a:avLst/>
          </a:prstGeom>
          <a:noFill/>
          <a:ln>
            <a:noFill/>
          </a:ln>
        </p:spPr>
      </p:pic>
      <p:sp>
        <p:nvSpPr>
          <p:cNvPr id="128" name="Google Shape;128;g2b18df5f89d_1_0"/>
          <p:cNvSpPr txBox="1">
            <a:spLocks noGrp="1"/>
          </p:cNvSpPr>
          <p:nvPr>
            <p:ph type="body" idx="1"/>
          </p:nvPr>
        </p:nvSpPr>
        <p:spPr>
          <a:xfrm>
            <a:off x="2670315" y="1056930"/>
            <a:ext cx="9132000" cy="5591700"/>
          </a:xfrm>
          <a:prstGeom prst="rect">
            <a:avLst/>
          </a:prstGeom>
          <a:noFill/>
          <a:ln>
            <a:noFill/>
          </a:ln>
        </p:spPr>
        <p:txBody>
          <a:bodyPr spcFirstLastPara="1" wrap="square" lIns="91425" tIns="45700" rIns="91425" bIns="45700" anchor="t" anchorCtr="0">
            <a:normAutofit fontScale="47500" lnSpcReduction="20000"/>
          </a:bodyPr>
          <a:lstStyle/>
          <a:p>
            <a:pPr marL="342900" lvl="0" indent="-359410" algn="just" rtl="0">
              <a:lnSpc>
                <a:spcPct val="100000"/>
              </a:lnSpc>
              <a:spcBef>
                <a:spcPts val="0"/>
              </a:spcBef>
              <a:spcAft>
                <a:spcPts val="0"/>
              </a:spcAft>
              <a:buClr>
                <a:schemeClr val="accent1"/>
              </a:buClr>
              <a:buSzPct val="100000"/>
              <a:buFont typeface="Noto Sans Symbols"/>
              <a:buChar char="▪"/>
            </a:pPr>
            <a:r>
              <a:rPr lang="pl-PL" sz="4100" dirty="0" err="1">
                <a:latin typeface="Calibri"/>
                <a:ea typeface="Calibri"/>
                <a:cs typeface="Calibri"/>
                <a:sym typeface="Calibri"/>
              </a:rPr>
              <a:t>Students</a:t>
            </a:r>
            <a:r>
              <a:rPr lang="pl-PL" sz="4100" dirty="0">
                <a:latin typeface="Calibri"/>
                <a:ea typeface="Calibri"/>
                <a:cs typeface="Calibri"/>
                <a:sym typeface="Calibri"/>
              </a:rPr>
              <a:t> of I (</a:t>
            </a:r>
            <a:r>
              <a:rPr lang="pl-PL" sz="4100" dirty="0" err="1">
                <a:latin typeface="Calibri"/>
                <a:ea typeface="Calibri"/>
                <a:cs typeface="Calibri"/>
                <a:sym typeface="Calibri"/>
              </a:rPr>
              <a:t>after</a:t>
            </a:r>
            <a:r>
              <a:rPr lang="pl-PL" sz="4100" dirty="0">
                <a:latin typeface="Calibri"/>
                <a:ea typeface="Calibri"/>
                <a:cs typeface="Calibri"/>
                <a:sym typeface="Calibri"/>
              </a:rPr>
              <a:t> </a:t>
            </a:r>
            <a:r>
              <a:rPr lang="pl-PL" sz="4100" dirty="0" err="1">
                <a:latin typeface="Calibri"/>
                <a:ea typeface="Calibri"/>
                <a:cs typeface="Calibri"/>
                <a:sym typeface="Calibri"/>
              </a:rPr>
              <a:t>completing</a:t>
            </a:r>
            <a:r>
              <a:rPr lang="pl-PL" sz="4100" dirty="0">
                <a:latin typeface="Calibri"/>
                <a:ea typeface="Calibri"/>
                <a:cs typeface="Calibri"/>
                <a:sym typeface="Calibri"/>
              </a:rPr>
              <a:t> 1st </a:t>
            </a:r>
            <a:r>
              <a:rPr lang="pl-PL" sz="4100" dirty="0" err="1">
                <a:latin typeface="Calibri"/>
                <a:ea typeface="Calibri"/>
                <a:cs typeface="Calibri"/>
                <a:sym typeface="Calibri"/>
              </a:rPr>
              <a:t>year</a:t>
            </a:r>
            <a:r>
              <a:rPr lang="pl-PL" sz="4100" dirty="0">
                <a:latin typeface="Calibri"/>
                <a:ea typeface="Calibri"/>
                <a:cs typeface="Calibri"/>
                <a:sym typeface="Calibri"/>
              </a:rPr>
              <a:t>) II of </a:t>
            </a:r>
            <a:r>
              <a:rPr lang="pl-PL" sz="4100" dirty="0" err="1">
                <a:latin typeface="Calibri"/>
                <a:ea typeface="Calibri"/>
                <a:cs typeface="Calibri"/>
                <a:sym typeface="Calibri"/>
              </a:rPr>
              <a:t>full-time</a:t>
            </a:r>
            <a:r>
              <a:rPr lang="pl-PL" sz="4100" dirty="0">
                <a:latin typeface="Calibri"/>
                <a:ea typeface="Calibri"/>
                <a:cs typeface="Calibri"/>
                <a:sym typeface="Calibri"/>
              </a:rPr>
              <a:t> and part-</a:t>
            </a:r>
            <a:r>
              <a:rPr lang="pl-PL" sz="4100" dirty="0" err="1">
                <a:latin typeface="Calibri"/>
                <a:ea typeface="Calibri"/>
                <a:cs typeface="Calibri"/>
                <a:sym typeface="Calibri"/>
              </a:rPr>
              <a:t>time</a:t>
            </a:r>
            <a:r>
              <a:rPr lang="pl-PL" sz="4100" dirty="0">
                <a:latin typeface="Calibri"/>
                <a:ea typeface="Calibri"/>
                <a:cs typeface="Calibri"/>
                <a:sym typeface="Calibri"/>
              </a:rPr>
              <a:t> studies, </a:t>
            </a:r>
            <a:br>
              <a:rPr lang="pl-PL" sz="4100" dirty="0">
                <a:latin typeface="Calibri"/>
                <a:ea typeface="Calibri"/>
                <a:cs typeface="Calibri"/>
                <a:sym typeface="Calibri"/>
              </a:rPr>
            </a:br>
            <a:r>
              <a:rPr lang="pl-PL" sz="4100" dirty="0" err="1">
                <a:latin typeface="Calibri"/>
                <a:ea typeface="Calibri"/>
                <a:cs typeface="Calibri"/>
                <a:sym typeface="Calibri"/>
              </a:rPr>
              <a:t>PhD</a:t>
            </a:r>
            <a:r>
              <a:rPr lang="pl-PL" sz="4100" dirty="0">
                <a:latin typeface="Calibri"/>
                <a:ea typeface="Calibri"/>
                <a:cs typeface="Calibri"/>
                <a:sym typeface="Calibri"/>
              </a:rPr>
              <a:t> </a:t>
            </a:r>
            <a:r>
              <a:rPr lang="pl-PL" sz="4100" dirty="0" err="1">
                <a:latin typeface="Calibri"/>
                <a:ea typeface="Calibri"/>
                <a:cs typeface="Calibri"/>
                <a:sym typeface="Calibri"/>
              </a:rPr>
              <a:t>students</a:t>
            </a:r>
            <a:r>
              <a:rPr lang="pl-PL" sz="4100" dirty="0">
                <a:latin typeface="Calibri"/>
                <a:ea typeface="Calibri"/>
                <a:cs typeface="Calibri"/>
                <a:sym typeface="Calibri"/>
              </a:rPr>
              <a:t>; the </a:t>
            </a:r>
            <a:r>
              <a:rPr lang="pl-PL" sz="4100" dirty="0" err="1">
                <a:latin typeface="Calibri"/>
                <a:ea typeface="Calibri"/>
                <a:cs typeface="Calibri"/>
                <a:sym typeface="Calibri"/>
              </a:rPr>
              <a:t>offer</a:t>
            </a:r>
            <a:r>
              <a:rPr lang="pl-PL" sz="4100" dirty="0">
                <a:latin typeface="Calibri"/>
                <a:ea typeface="Calibri"/>
                <a:cs typeface="Calibri"/>
                <a:sym typeface="Calibri"/>
              </a:rPr>
              <a:t> </a:t>
            </a:r>
            <a:r>
              <a:rPr lang="pl-PL" sz="4100" dirty="0" err="1">
                <a:latin typeface="Calibri"/>
                <a:ea typeface="Calibri"/>
                <a:cs typeface="Calibri"/>
                <a:sym typeface="Calibri"/>
              </a:rPr>
              <a:t>does</a:t>
            </a:r>
            <a:r>
              <a:rPr lang="pl-PL" sz="4100" dirty="0">
                <a:latin typeface="Calibri"/>
                <a:ea typeface="Calibri"/>
                <a:cs typeface="Calibri"/>
                <a:sym typeface="Calibri"/>
              </a:rPr>
              <a:t> not </a:t>
            </a:r>
            <a:r>
              <a:rPr lang="pl-PL" sz="4100" dirty="0" err="1">
                <a:latin typeface="Calibri"/>
                <a:ea typeface="Calibri"/>
                <a:cs typeface="Calibri"/>
                <a:sym typeface="Calibri"/>
              </a:rPr>
              <a:t>apply</a:t>
            </a:r>
            <a:r>
              <a:rPr lang="pl-PL" sz="4100" dirty="0">
                <a:latin typeface="Calibri"/>
                <a:ea typeface="Calibri"/>
                <a:cs typeface="Calibri"/>
                <a:sym typeface="Calibri"/>
              </a:rPr>
              <a:t> to </a:t>
            </a:r>
            <a:r>
              <a:rPr lang="pl-PL" sz="4100" dirty="0" err="1">
                <a:latin typeface="Calibri"/>
                <a:ea typeface="Calibri"/>
                <a:cs typeface="Calibri"/>
                <a:sym typeface="Calibri"/>
              </a:rPr>
              <a:t>students</a:t>
            </a:r>
            <a:r>
              <a:rPr lang="pl-PL" sz="4100" dirty="0">
                <a:latin typeface="Calibri"/>
                <a:ea typeface="Calibri"/>
                <a:cs typeface="Calibri"/>
                <a:sym typeface="Calibri"/>
              </a:rPr>
              <a:t> of </a:t>
            </a:r>
            <a:r>
              <a:rPr lang="pl-PL" sz="4100" dirty="0" err="1">
                <a:latin typeface="Calibri"/>
                <a:ea typeface="Calibri"/>
                <a:cs typeface="Calibri"/>
                <a:sym typeface="Calibri"/>
              </a:rPr>
              <a:t>postgraduates</a:t>
            </a:r>
            <a:r>
              <a:rPr lang="pl-PL" sz="4100" dirty="0">
                <a:latin typeface="Calibri"/>
                <a:ea typeface="Calibri"/>
                <a:cs typeface="Calibri"/>
                <a:sym typeface="Calibri"/>
              </a:rPr>
              <a:t> studies</a:t>
            </a:r>
            <a:endParaRPr sz="4100" dirty="0">
              <a:latin typeface="Calibri"/>
              <a:ea typeface="Calibri"/>
              <a:cs typeface="Calibri"/>
              <a:sym typeface="Calibri"/>
            </a:endParaRPr>
          </a:p>
          <a:p>
            <a:pPr marL="0" lvl="0" indent="0" algn="just" rtl="0">
              <a:lnSpc>
                <a:spcPct val="100000"/>
              </a:lnSpc>
              <a:spcBef>
                <a:spcPts val="1000"/>
              </a:spcBef>
              <a:spcAft>
                <a:spcPts val="0"/>
              </a:spcAft>
              <a:buNone/>
            </a:pPr>
            <a:endParaRPr lang="pl-PL" sz="4050" b="1" dirty="0">
              <a:solidFill>
                <a:srgbClr val="F79646"/>
              </a:solidFill>
              <a:latin typeface="Calibri"/>
              <a:ea typeface="Calibri"/>
              <a:cs typeface="Calibri"/>
              <a:sym typeface="Calibri"/>
            </a:endParaRPr>
          </a:p>
          <a:p>
            <a:pPr marL="0" lvl="0" indent="0" algn="just" rtl="0">
              <a:lnSpc>
                <a:spcPct val="100000"/>
              </a:lnSpc>
              <a:spcBef>
                <a:spcPts val="1000"/>
              </a:spcBef>
              <a:spcAft>
                <a:spcPts val="0"/>
              </a:spcAft>
              <a:buNone/>
            </a:pPr>
            <a:r>
              <a:rPr lang="pl-PL" sz="4050" b="1" dirty="0">
                <a:solidFill>
                  <a:srgbClr val="F79646"/>
                </a:solidFill>
                <a:latin typeface="Calibri"/>
                <a:ea typeface="Calibri"/>
                <a:cs typeface="Calibri"/>
                <a:sym typeface="Calibri"/>
              </a:rPr>
              <a:t>NOTE: </a:t>
            </a:r>
            <a:r>
              <a:rPr lang="pl-PL" sz="4550" dirty="0">
                <a:solidFill>
                  <a:schemeClr val="bg1"/>
                </a:solidFill>
                <a:latin typeface="Calibri"/>
                <a:ea typeface="Calibri"/>
                <a:cs typeface="Calibri"/>
                <a:sym typeface="Calibri"/>
              </a:rPr>
              <a:t>a student </a:t>
            </a:r>
            <a:r>
              <a:rPr lang="pl-PL" sz="4550" dirty="0" err="1">
                <a:solidFill>
                  <a:schemeClr val="bg1"/>
                </a:solidFill>
                <a:latin typeface="Calibri"/>
                <a:ea typeface="Calibri"/>
                <a:cs typeface="Calibri"/>
                <a:sym typeface="Calibri"/>
              </a:rPr>
              <a:t>applying</a:t>
            </a:r>
            <a:r>
              <a:rPr lang="pl-PL" sz="4550" dirty="0">
                <a:solidFill>
                  <a:schemeClr val="bg1"/>
                </a:solidFill>
                <a:latin typeface="Calibri"/>
                <a:ea typeface="Calibri"/>
                <a:cs typeface="Calibri"/>
                <a:sym typeface="Calibri"/>
              </a:rPr>
              <a:t> for a </a:t>
            </a:r>
            <a:r>
              <a:rPr lang="pl-PL" sz="4550" dirty="0" err="1">
                <a:solidFill>
                  <a:schemeClr val="bg1"/>
                </a:solidFill>
                <a:latin typeface="Calibri"/>
                <a:ea typeface="Calibri"/>
                <a:cs typeface="Calibri"/>
                <a:sym typeface="Calibri"/>
              </a:rPr>
              <a:t>mobility</a:t>
            </a:r>
            <a:r>
              <a:rPr lang="pl-PL" sz="4550" dirty="0">
                <a:solidFill>
                  <a:schemeClr val="bg1"/>
                </a:solidFill>
                <a:latin typeface="Calibri"/>
                <a:ea typeface="Calibri"/>
                <a:cs typeface="Calibri"/>
                <a:sym typeface="Calibri"/>
              </a:rPr>
              <a:t> in the </a:t>
            </a:r>
            <a:r>
              <a:rPr lang="pl-PL" sz="4550" dirty="0" err="1">
                <a:solidFill>
                  <a:schemeClr val="bg1"/>
                </a:solidFill>
                <a:latin typeface="Calibri"/>
                <a:ea typeface="Calibri"/>
                <a:cs typeface="Calibri"/>
                <a:sym typeface="Calibri"/>
              </a:rPr>
              <a:t>first</a:t>
            </a:r>
            <a:r>
              <a:rPr lang="pl-PL" sz="4550" dirty="0">
                <a:solidFill>
                  <a:schemeClr val="bg1"/>
                </a:solidFill>
                <a:latin typeface="Calibri"/>
                <a:ea typeface="Calibri"/>
                <a:cs typeface="Calibri"/>
                <a:sym typeface="Calibri"/>
              </a:rPr>
              <a:t> </a:t>
            </a:r>
            <a:r>
              <a:rPr lang="pl-PL" sz="4550" dirty="0" err="1">
                <a:solidFill>
                  <a:schemeClr val="bg1"/>
                </a:solidFill>
                <a:latin typeface="Calibri"/>
                <a:ea typeface="Calibri"/>
                <a:cs typeface="Calibri"/>
                <a:sym typeface="Calibri"/>
              </a:rPr>
              <a:t>semester</a:t>
            </a:r>
            <a:r>
              <a:rPr lang="pl-PL" sz="4550" dirty="0">
                <a:solidFill>
                  <a:schemeClr val="bg1"/>
                </a:solidFill>
                <a:latin typeface="Calibri"/>
                <a:ea typeface="Calibri"/>
                <a:cs typeface="Calibri"/>
                <a:sym typeface="Calibri"/>
              </a:rPr>
              <a:t> of the </a:t>
            </a:r>
            <a:r>
              <a:rPr lang="pl-PL" sz="4550" dirty="0" err="1">
                <a:solidFill>
                  <a:schemeClr val="bg1"/>
                </a:solidFill>
                <a:latin typeface="Calibri"/>
                <a:ea typeface="Calibri"/>
                <a:cs typeface="Calibri"/>
                <a:sym typeface="Calibri"/>
              </a:rPr>
              <a:t>second</a:t>
            </a:r>
            <a:r>
              <a:rPr lang="pl-PL" sz="4550" dirty="0">
                <a:solidFill>
                  <a:schemeClr val="bg1"/>
                </a:solidFill>
                <a:latin typeface="Calibri"/>
                <a:ea typeface="Calibri"/>
                <a:cs typeface="Calibri"/>
                <a:sym typeface="Calibri"/>
              </a:rPr>
              <a:t> </a:t>
            </a:r>
            <a:r>
              <a:rPr lang="pl-PL" sz="4550" dirty="0" err="1">
                <a:solidFill>
                  <a:schemeClr val="bg1"/>
                </a:solidFill>
                <a:latin typeface="Calibri"/>
                <a:ea typeface="Calibri"/>
                <a:cs typeface="Calibri"/>
                <a:sym typeface="Calibri"/>
              </a:rPr>
              <a:t>degree</a:t>
            </a:r>
            <a:r>
              <a:rPr lang="pl-PL" sz="4550" dirty="0">
                <a:solidFill>
                  <a:schemeClr val="bg1"/>
                </a:solidFill>
                <a:latin typeface="Calibri"/>
                <a:ea typeface="Calibri"/>
                <a:cs typeface="Calibri"/>
                <a:sym typeface="Calibri"/>
              </a:rPr>
              <a:t> </a:t>
            </a:r>
            <a:r>
              <a:rPr lang="pl-PL" sz="4550" dirty="0" err="1">
                <a:solidFill>
                  <a:schemeClr val="bg1"/>
                </a:solidFill>
                <a:latin typeface="Calibri"/>
                <a:ea typeface="Calibri"/>
                <a:cs typeface="Calibri"/>
                <a:sym typeface="Calibri"/>
              </a:rPr>
              <a:t>must</a:t>
            </a:r>
            <a:r>
              <a:rPr lang="pl-PL" sz="4550" dirty="0">
                <a:solidFill>
                  <a:schemeClr val="bg1"/>
                </a:solidFill>
                <a:latin typeface="Calibri"/>
                <a:ea typeface="Calibri"/>
                <a:cs typeface="Calibri"/>
                <a:sym typeface="Calibri"/>
              </a:rPr>
              <a:t> </a:t>
            </a:r>
            <a:r>
              <a:rPr lang="pl-PL" sz="4550" dirty="0" err="1">
                <a:solidFill>
                  <a:schemeClr val="bg1"/>
                </a:solidFill>
                <a:latin typeface="Calibri"/>
                <a:ea typeface="Calibri"/>
                <a:cs typeface="Calibri"/>
                <a:sym typeface="Calibri"/>
              </a:rPr>
              <a:t>have</a:t>
            </a:r>
            <a:r>
              <a:rPr lang="pl-PL" sz="4550" dirty="0">
                <a:solidFill>
                  <a:schemeClr val="bg1"/>
                </a:solidFill>
                <a:latin typeface="Calibri"/>
                <a:ea typeface="Calibri"/>
                <a:cs typeface="Calibri"/>
                <a:sym typeface="Calibri"/>
              </a:rPr>
              <a:t> the status of a </a:t>
            </a:r>
            <a:r>
              <a:rPr lang="pl-PL" sz="4550" dirty="0" err="1">
                <a:solidFill>
                  <a:schemeClr val="bg1"/>
                </a:solidFill>
                <a:latin typeface="Calibri"/>
                <a:ea typeface="Calibri"/>
                <a:cs typeface="Calibri"/>
                <a:sym typeface="Calibri"/>
              </a:rPr>
              <a:t>second</a:t>
            </a:r>
            <a:r>
              <a:rPr lang="pl-PL" sz="4550" dirty="0">
                <a:solidFill>
                  <a:schemeClr val="bg1"/>
                </a:solidFill>
                <a:latin typeface="Calibri"/>
                <a:ea typeface="Calibri"/>
                <a:cs typeface="Calibri"/>
                <a:sym typeface="Calibri"/>
              </a:rPr>
              <a:t> </a:t>
            </a:r>
            <a:r>
              <a:rPr lang="pl-PL" sz="4550" dirty="0" err="1">
                <a:solidFill>
                  <a:schemeClr val="bg1"/>
                </a:solidFill>
                <a:latin typeface="Calibri"/>
                <a:ea typeface="Calibri"/>
                <a:cs typeface="Calibri"/>
                <a:sym typeface="Calibri"/>
              </a:rPr>
              <a:t>degree</a:t>
            </a:r>
            <a:r>
              <a:rPr lang="pl-PL" sz="4550" dirty="0">
                <a:solidFill>
                  <a:schemeClr val="bg1"/>
                </a:solidFill>
                <a:latin typeface="Calibri"/>
                <a:ea typeface="Calibri"/>
                <a:cs typeface="Calibri"/>
                <a:sym typeface="Calibri"/>
              </a:rPr>
              <a:t> student </a:t>
            </a:r>
            <a:r>
              <a:rPr lang="pl-PL" sz="4550" dirty="0" err="1">
                <a:solidFill>
                  <a:schemeClr val="bg1"/>
                </a:solidFill>
                <a:latin typeface="Calibri"/>
                <a:ea typeface="Calibri"/>
                <a:cs typeface="Calibri"/>
                <a:sym typeface="Calibri"/>
              </a:rPr>
              <a:t>at</a:t>
            </a:r>
            <a:r>
              <a:rPr lang="pl-PL" sz="4550" dirty="0">
                <a:solidFill>
                  <a:schemeClr val="bg1"/>
                </a:solidFill>
                <a:latin typeface="Calibri"/>
                <a:ea typeface="Calibri"/>
                <a:cs typeface="Calibri"/>
                <a:sym typeface="Calibri"/>
              </a:rPr>
              <a:t> the </a:t>
            </a:r>
            <a:r>
              <a:rPr lang="pl-PL" sz="4550" dirty="0" err="1">
                <a:solidFill>
                  <a:schemeClr val="bg1"/>
                </a:solidFill>
                <a:latin typeface="Calibri"/>
                <a:ea typeface="Calibri"/>
                <a:cs typeface="Calibri"/>
                <a:sym typeface="Calibri"/>
              </a:rPr>
              <a:t>time</a:t>
            </a:r>
            <a:r>
              <a:rPr lang="pl-PL" sz="4550" dirty="0">
                <a:solidFill>
                  <a:schemeClr val="bg1"/>
                </a:solidFill>
                <a:latin typeface="Calibri"/>
                <a:ea typeface="Calibri"/>
                <a:cs typeface="Calibri"/>
                <a:sym typeface="Calibri"/>
              </a:rPr>
              <a:t> </a:t>
            </a:r>
            <a:br>
              <a:rPr lang="pl-PL" sz="4550" dirty="0">
                <a:solidFill>
                  <a:schemeClr val="bg1"/>
                </a:solidFill>
                <a:latin typeface="Calibri"/>
                <a:ea typeface="Calibri"/>
                <a:cs typeface="Calibri"/>
                <a:sym typeface="Calibri"/>
              </a:rPr>
            </a:br>
            <a:r>
              <a:rPr lang="pl-PL" sz="4550" dirty="0">
                <a:solidFill>
                  <a:schemeClr val="bg1"/>
                </a:solidFill>
                <a:latin typeface="Calibri"/>
                <a:ea typeface="Calibri"/>
                <a:cs typeface="Calibri"/>
                <a:sym typeface="Calibri"/>
              </a:rPr>
              <a:t>of the start of the exchange and a </a:t>
            </a:r>
            <a:r>
              <a:rPr lang="pl-PL" sz="4550" dirty="0" err="1">
                <a:solidFill>
                  <a:schemeClr val="bg1"/>
                </a:solidFill>
                <a:latin typeface="Calibri"/>
                <a:ea typeface="Calibri"/>
                <a:cs typeface="Calibri"/>
                <a:sym typeface="Calibri"/>
              </a:rPr>
              <a:t>signed</a:t>
            </a:r>
            <a:r>
              <a:rPr lang="pl-PL" sz="4550" dirty="0">
                <a:solidFill>
                  <a:schemeClr val="bg1"/>
                </a:solidFill>
                <a:latin typeface="Calibri"/>
                <a:ea typeface="Calibri"/>
                <a:cs typeface="Calibri"/>
                <a:sym typeface="Calibri"/>
              </a:rPr>
              <a:t> </a:t>
            </a:r>
            <a:r>
              <a:rPr lang="pl-PL" sz="4550" dirty="0" err="1">
                <a:solidFill>
                  <a:schemeClr val="bg1"/>
                </a:solidFill>
                <a:latin typeface="Calibri"/>
                <a:ea typeface="Calibri"/>
                <a:cs typeface="Calibri"/>
                <a:sym typeface="Calibri"/>
              </a:rPr>
              <a:t>agreement</a:t>
            </a:r>
            <a:r>
              <a:rPr lang="pl-PL" sz="4550" dirty="0">
                <a:solidFill>
                  <a:schemeClr val="bg1"/>
                </a:solidFill>
                <a:latin typeface="Calibri"/>
                <a:ea typeface="Calibri"/>
                <a:cs typeface="Calibri"/>
                <a:sym typeface="Calibri"/>
              </a:rPr>
              <a:t> on the </a:t>
            </a:r>
            <a:r>
              <a:rPr lang="pl-PL" sz="4550" dirty="0" err="1">
                <a:solidFill>
                  <a:schemeClr val="bg1"/>
                </a:solidFill>
                <a:latin typeface="Calibri"/>
                <a:ea typeface="Calibri"/>
                <a:cs typeface="Calibri"/>
                <a:sym typeface="Calibri"/>
              </a:rPr>
              <a:t>provision</a:t>
            </a:r>
            <a:r>
              <a:rPr lang="pl-PL" sz="4550" dirty="0">
                <a:solidFill>
                  <a:schemeClr val="bg1"/>
                </a:solidFill>
                <a:latin typeface="Calibri"/>
                <a:ea typeface="Calibri"/>
                <a:cs typeface="Calibri"/>
                <a:sym typeface="Calibri"/>
              </a:rPr>
              <a:t> </a:t>
            </a:r>
            <a:br>
              <a:rPr lang="pl-PL" sz="4550" dirty="0">
                <a:solidFill>
                  <a:schemeClr val="bg1"/>
                </a:solidFill>
                <a:latin typeface="Calibri"/>
                <a:ea typeface="Calibri"/>
                <a:cs typeface="Calibri"/>
                <a:sym typeface="Calibri"/>
              </a:rPr>
            </a:br>
            <a:r>
              <a:rPr lang="pl-PL" sz="4550" dirty="0">
                <a:solidFill>
                  <a:schemeClr val="bg1"/>
                </a:solidFill>
                <a:latin typeface="Calibri"/>
                <a:ea typeface="Calibri"/>
                <a:cs typeface="Calibri"/>
                <a:sym typeface="Calibri"/>
              </a:rPr>
              <a:t>of </a:t>
            </a:r>
            <a:r>
              <a:rPr lang="pl-PL" sz="4550" dirty="0" err="1">
                <a:solidFill>
                  <a:schemeClr val="bg1"/>
                </a:solidFill>
                <a:latin typeface="Calibri"/>
                <a:ea typeface="Calibri"/>
                <a:cs typeface="Calibri"/>
                <a:sym typeface="Calibri"/>
              </a:rPr>
              <a:t>educational</a:t>
            </a:r>
            <a:r>
              <a:rPr lang="pl-PL" sz="4550" dirty="0">
                <a:solidFill>
                  <a:schemeClr val="bg1"/>
                </a:solidFill>
                <a:latin typeface="Calibri"/>
                <a:ea typeface="Calibri"/>
                <a:cs typeface="Calibri"/>
                <a:sym typeface="Calibri"/>
              </a:rPr>
              <a:t> services with the </a:t>
            </a:r>
            <a:r>
              <a:rPr lang="pl-PL" sz="4550" dirty="0" err="1">
                <a:solidFill>
                  <a:schemeClr val="bg1"/>
                </a:solidFill>
                <a:latin typeface="Calibri"/>
                <a:ea typeface="Calibri"/>
                <a:cs typeface="Calibri"/>
                <a:sym typeface="Calibri"/>
              </a:rPr>
              <a:t>home</a:t>
            </a:r>
            <a:r>
              <a:rPr lang="pl-PL" sz="4550" dirty="0">
                <a:solidFill>
                  <a:schemeClr val="bg1"/>
                </a:solidFill>
                <a:latin typeface="Calibri"/>
                <a:ea typeface="Calibri"/>
                <a:cs typeface="Calibri"/>
                <a:sym typeface="Calibri"/>
              </a:rPr>
              <a:t> </a:t>
            </a:r>
            <a:r>
              <a:rPr lang="pl-PL" sz="4550" dirty="0" err="1">
                <a:solidFill>
                  <a:schemeClr val="bg1"/>
                </a:solidFill>
                <a:latin typeface="Calibri"/>
                <a:ea typeface="Calibri"/>
                <a:cs typeface="Calibri"/>
                <a:sym typeface="Calibri"/>
              </a:rPr>
              <a:t>university</a:t>
            </a:r>
            <a:endParaRPr sz="4550" dirty="0">
              <a:solidFill>
                <a:schemeClr val="bg1"/>
              </a:solidFill>
              <a:latin typeface="Calibri"/>
              <a:ea typeface="Calibri"/>
              <a:cs typeface="Calibri"/>
              <a:sym typeface="Calibri"/>
            </a:endParaRPr>
          </a:p>
          <a:p>
            <a:pPr marL="0" lvl="0" indent="0" algn="just" rtl="0">
              <a:lnSpc>
                <a:spcPct val="100000"/>
              </a:lnSpc>
              <a:spcBef>
                <a:spcPts val="1000"/>
              </a:spcBef>
              <a:spcAft>
                <a:spcPts val="0"/>
              </a:spcAft>
              <a:buNone/>
            </a:pPr>
            <a:endParaRPr sz="4550" dirty="0">
              <a:latin typeface="Calibri"/>
              <a:ea typeface="Calibri"/>
              <a:cs typeface="Calibri"/>
              <a:sym typeface="Calibri"/>
            </a:endParaRPr>
          </a:p>
          <a:p>
            <a:pPr marL="342900" lvl="0" indent="-359410" algn="just" rtl="0">
              <a:lnSpc>
                <a:spcPct val="100000"/>
              </a:lnSpc>
              <a:spcBef>
                <a:spcPts val="0"/>
              </a:spcBef>
              <a:spcAft>
                <a:spcPts val="0"/>
              </a:spcAft>
              <a:buClr>
                <a:schemeClr val="accent1"/>
              </a:buClr>
              <a:buSzPct val="100000"/>
              <a:buFont typeface="Calibri"/>
              <a:buChar char="▪"/>
            </a:pPr>
            <a:r>
              <a:rPr lang="pl-PL" sz="4100" dirty="0">
                <a:latin typeface="Calibri"/>
                <a:ea typeface="Calibri"/>
                <a:cs typeface="Calibri"/>
                <a:sym typeface="Calibri"/>
              </a:rPr>
              <a:t>A student </a:t>
            </a:r>
            <a:r>
              <a:rPr lang="pl-PL" sz="4100" dirty="0" err="1">
                <a:latin typeface="Calibri"/>
                <a:ea typeface="Calibri"/>
                <a:cs typeface="Calibri"/>
                <a:sym typeface="Calibri"/>
              </a:rPr>
              <a:t>studying</a:t>
            </a:r>
            <a:r>
              <a:rPr lang="pl-PL" sz="4100" dirty="0">
                <a:latin typeface="Calibri"/>
                <a:ea typeface="Calibri"/>
                <a:cs typeface="Calibri"/>
                <a:sym typeface="Calibri"/>
              </a:rPr>
              <a:t> in </a:t>
            </a:r>
            <a:r>
              <a:rPr lang="pl-PL" sz="4100" dirty="0" err="1">
                <a:latin typeface="Calibri"/>
                <a:ea typeface="Calibri"/>
                <a:cs typeface="Calibri"/>
                <a:sym typeface="Calibri"/>
              </a:rPr>
              <a:t>two</a:t>
            </a:r>
            <a:r>
              <a:rPr lang="pl-PL" sz="4100" dirty="0">
                <a:latin typeface="Calibri"/>
                <a:ea typeface="Calibri"/>
                <a:cs typeface="Calibri"/>
                <a:sym typeface="Calibri"/>
              </a:rPr>
              <a:t> </a:t>
            </a:r>
            <a:r>
              <a:rPr lang="pl-PL" sz="4100" dirty="0" err="1">
                <a:latin typeface="Calibri"/>
                <a:ea typeface="Calibri"/>
                <a:cs typeface="Calibri"/>
                <a:sym typeface="Calibri"/>
              </a:rPr>
              <a:t>or</a:t>
            </a:r>
            <a:r>
              <a:rPr lang="pl-PL" sz="4100" dirty="0">
                <a:latin typeface="Calibri"/>
                <a:ea typeface="Calibri"/>
                <a:cs typeface="Calibri"/>
                <a:sym typeface="Calibri"/>
              </a:rPr>
              <a:t> </a:t>
            </a:r>
            <a:r>
              <a:rPr lang="pl-PL" sz="4100" dirty="0" err="1">
                <a:latin typeface="Calibri"/>
                <a:ea typeface="Calibri"/>
                <a:cs typeface="Calibri"/>
                <a:sym typeface="Calibri"/>
              </a:rPr>
              <a:t>more</a:t>
            </a:r>
            <a:r>
              <a:rPr lang="pl-PL" sz="4100" dirty="0">
                <a:latin typeface="Calibri"/>
                <a:ea typeface="Calibri"/>
                <a:cs typeface="Calibri"/>
                <a:sym typeface="Calibri"/>
              </a:rPr>
              <a:t> </a:t>
            </a:r>
            <a:r>
              <a:rPr lang="pl-PL" sz="4100" dirty="0" err="1">
                <a:latin typeface="Calibri"/>
                <a:ea typeface="Calibri"/>
                <a:cs typeface="Calibri"/>
                <a:sym typeface="Calibri"/>
              </a:rPr>
              <a:t>fields</a:t>
            </a:r>
            <a:r>
              <a:rPr lang="pl-PL" sz="4100" dirty="0">
                <a:latin typeface="Calibri"/>
                <a:ea typeface="Calibri"/>
                <a:cs typeface="Calibri"/>
                <a:sym typeface="Calibri"/>
              </a:rPr>
              <a:t> </a:t>
            </a:r>
            <a:r>
              <a:rPr lang="pl-PL" sz="4100" dirty="0" err="1">
                <a:latin typeface="Calibri"/>
                <a:ea typeface="Calibri"/>
                <a:cs typeface="Calibri"/>
                <a:sym typeface="Calibri"/>
              </a:rPr>
              <a:t>may</a:t>
            </a:r>
            <a:r>
              <a:rPr lang="pl-PL" sz="4100" dirty="0">
                <a:latin typeface="Calibri"/>
                <a:ea typeface="Calibri"/>
                <a:cs typeface="Calibri"/>
                <a:sym typeface="Calibri"/>
              </a:rPr>
              <a:t> </a:t>
            </a:r>
            <a:r>
              <a:rPr lang="pl-PL" sz="4100" dirty="0" err="1">
                <a:latin typeface="Calibri"/>
                <a:ea typeface="Calibri"/>
                <a:cs typeface="Calibri"/>
                <a:sym typeface="Calibri"/>
              </a:rPr>
              <a:t>apply</a:t>
            </a:r>
            <a:r>
              <a:rPr lang="pl-PL" sz="4100" dirty="0">
                <a:latin typeface="Calibri"/>
                <a:ea typeface="Calibri"/>
                <a:cs typeface="Calibri"/>
                <a:sym typeface="Calibri"/>
              </a:rPr>
              <a:t> for </a:t>
            </a:r>
            <a:r>
              <a:rPr lang="pl-PL" sz="4100" dirty="0" err="1">
                <a:latin typeface="Calibri"/>
                <a:ea typeface="Calibri"/>
                <a:cs typeface="Calibri"/>
                <a:sym typeface="Calibri"/>
              </a:rPr>
              <a:t>mobility</a:t>
            </a:r>
            <a:r>
              <a:rPr lang="pl-PL" sz="4100" dirty="0">
                <a:latin typeface="Calibri"/>
                <a:ea typeface="Calibri"/>
                <a:cs typeface="Calibri"/>
                <a:sym typeface="Calibri"/>
              </a:rPr>
              <a:t> from </a:t>
            </a:r>
            <a:r>
              <a:rPr lang="pl-PL" sz="4100" dirty="0" err="1">
                <a:latin typeface="Calibri"/>
                <a:ea typeface="Calibri"/>
                <a:cs typeface="Calibri"/>
                <a:sym typeface="Calibri"/>
              </a:rPr>
              <a:t>only</a:t>
            </a:r>
            <a:r>
              <a:rPr lang="pl-PL" sz="4100" dirty="0">
                <a:latin typeface="Calibri"/>
                <a:ea typeface="Calibri"/>
                <a:cs typeface="Calibri"/>
                <a:sym typeface="Calibri"/>
              </a:rPr>
              <a:t> one field </a:t>
            </a:r>
            <a:br>
              <a:rPr lang="pl-PL" sz="4100" dirty="0">
                <a:latin typeface="Calibri"/>
                <a:ea typeface="Calibri"/>
                <a:cs typeface="Calibri"/>
                <a:sym typeface="Calibri"/>
              </a:rPr>
            </a:br>
            <a:r>
              <a:rPr lang="pl-PL" sz="4100" dirty="0">
                <a:latin typeface="Calibri"/>
                <a:ea typeface="Calibri"/>
                <a:cs typeface="Calibri"/>
                <a:sym typeface="Calibri"/>
              </a:rPr>
              <a:t>in </a:t>
            </a:r>
            <a:r>
              <a:rPr lang="pl-PL" sz="4100" dirty="0" err="1">
                <a:latin typeface="Calibri"/>
                <a:ea typeface="Calibri"/>
                <a:cs typeface="Calibri"/>
                <a:sym typeface="Calibri"/>
              </a:rPr>
              <a:t>which</a:t>
            </a:r>
            <a:r>
              <a:rPr lang="pl-PL" sz="4100" dirty="0">
                <a:latin typeface="Calibri"/>
                <a:ea typeface="Calibri"/>
                <a:cs typeface="Calibri"/>
                <a:sym typeface="Calibri"/>
              </a:rPr>
              <a:t> the </a:t>
            </a:r>
            <a:r>
              <a:rPr lang="pl-PL" sz="4100" dirty="0" err="1">
                <a:latin typeface="Calibri"/>
                <a:ea typeface="Calibri"/>
                <a:cs typeface="Calibri"/>
                <a:sym typeface="Calibri"/>
              </a:rPr>
              <a:t>above</a:t>
            </a:r>
            <a:r>
              <a:rPr lang="pl-PL" sz="4100" dirty="0">
                <a:latin typeface="Calibri"/>
                <a:ea typeface="Calibri"/>
                <a:cs typeface="Calibri"/>
                <a:sym typeface="Calibri"/>
              </a:rPr>
              <a:t> </a:t>
            </a:r>
            <a:r>
              <a:rPr lang="pl-PL" sz="4100" dirty="0" err="1">
                <a:latin typeface="Calibri"/>
                <a:ea typeface="Calibri"/>
                <a:cs typeface="Calibri"/>
                <a:sym typeface="Calibri"/>
              </a:rPr>
              <a:t>conditions</a:t>
            </a:r>
            <a:r>
              <a:rPr lang="pl-PL" sz="4100" dirty="0">
                <a:latin typeface="Calibri"/>
                <a:ea typeface="Calibri"/>
                <a:cs typeface="Calibri"/>
                <a:sym typeface="Calibri"/>
              </a:rPr>
              <a:t> </a:t>
            </a:r>
            <a:r>
              <a:rPr lang="pl-PL" sz="4100" dirty="0" err="1">
                <a:latin typeface="Calibri"/>
                <a:ea typeface="Calibri"/>
                <a:cs typeface="Calibri"/>
                <a:sym typeface="Calibri"/>
              </a:rPr>
              <a:t>are</a:t>
            </a:r>
            <a:r>
              <a:rPr lang="pl-PL" sz="4100" dirty="0">
                <a:latin typeface="Calibri"/>
                <a:ea typeface="Calibri"/>
                <a:cs typeface="Calibri"/>
                <a:sym typeface="Calibri"/>
              </a:rPr>
              <a:t> met</a:t>
            </a:r>
            <a:endParaRPr sz="4100" dirty="0">
              <a:latin typeface="Calibri"/>
              <a:ea typeface="Calibri"/>
              <a:cs typeface="Calibri"/>
              <a:sym typeface="Calibri"/>
            </a:endParaRPr>
          </a:p>
          <a:p>
            <a:pPr marL="457200" lvl="0" indent="0" algn="just" rtl="0">
              <a:lnSpc>
                <a:spcPct val="100000"/>
              </a:lnSpc>
              <a:spcBef>
                <a:spcPts val="0"/>
              </a:spcBef>
              <a:spcAft>
                <a:spcPts val="0"/>
              </a:spcAft>
              <a:buNone/>
            </a:pPr>
            <a:endParaRPr sz="4100" dirty="0">
              <a:latin typeface="Calibri"/>
              <a:ea typeface="Calibri"/>
              <a:cs typeface="Calibri"/>
              <a:sym typeface="Calibri"/>
            </a:endParaRPr>
          </a:p>
          <a:p>
            <a:pPr marL="0" lvl="0" indent="0" algn="just" rtl="0">
              <a:lnSpc>
                <a:spcPct val="100000"/>
              </a:lnSpc>
              <a:spcBef>
                <a:spcPts val="0"/>
              </a:spcBef>
              <a:spcAft>
                <a:spcPts val="0"/>
              </a:spcAft>
              <a:buNone/>
            </a:pPr>
            <a:r>
              <a:rPr lang="pl-PL" sz="4050" b="1" dirty="0">
                <a:solidFill>
                  <a:srgbClr val="F79646"/>
                </a:solidFill>
                <a:latin typeface="Calibri"/>
                <a:ea typeface="Calibri"/>
                <a:cs typeface="Calibri"/>
                <a:sym typeface="Calibri"/>
              </a:rPr>
              <a:t>NOTE: </a:t>
            </a:r>
            <a:r>
              <a:rPr lang="pl-PL" sz="2000" dirty="0">
                <a:latin typeface="Calibri"/>
                <a:ea typeface="Calibri"/>
                <a:cs typeface="Calibri"/>
                <a:sym typeface="Calibri"/>
              </a:rPr>
              <a:t> </a:t>
            </a:r>
            <a:r>
              <a:rPr lang="pl-PL" sz="4050" dirty="0" err="1">
                <a:latin typeface="Calibri"/>
                <a:ea typeface="Calibri"/>
                <a:cs typeface="Calibri"/>
                <a:sym typeface="Calibri"/>
              </a:rPr>
              <a:t>Departure</a:t>
            </a:r>
            <a:r>
              <a:rPr lang="pl-PL" sz="4050" dirty="0">
                <a:latin typeface="Calibri"/>
                <a:ea typeface="Calibri"/>
                <a:cs typeface="Calibri"/>
                <a:sym typeface="Calibri"/>
              </a:rPr>
              <a:t> for studies/</a:t>
            </a:r>
            <a:r>
              <a:rPr lang="pl-PL" sz="4050" dirty="0" err="1">
                <a:latin typeface="Calibri"/>
                <a:ea typeface="Calibri"/>
                <a:cs typeface="Calibri"/>
                <a:sym typeface="Calibri"/>
              </a:rPr>
              <a:t>traineeship</a:t>
            </a:r>
            <a:r>
              <a:rPr lang="pl-PL" sz="4050" dirty="0">
                <a:latin typeface="Calibri"/>
                <a:ea typeface="Calibri"/>
                <a:cs typeface="Calibri"/>
                <a:sym typeface="Calibri"/>
              </a:rPr>
              <a:t> </a:t>
            </a:r>
            <a:r>
              <a:rPr lang="pl-PL" sz="4050" dirty="0" err="1">
                <a:latin typeface="Calibri"/>
                <a:ea typeface="Calibri"/>
                <a:cs typeface="Calibri"/>
                <a:sym typeface="Calibri"/>
              </a:rPr>
              <a:t>may</a:t>
            </a:r>
            <a:r>
              <a:rPr lang="pl-PL" sz="4050" dirty="0">
                <a:latin typeface="Calibri"/>
                <a:ea typeface="Calibri"/>
                <a:cs typeface="Calibri"/>
                <a:sym typeface="Calibri"/>
              </a:rPr>
              <a:t> not </a:t>
            </a:r>
            <a:r>
              <a:rPr lang="pl-PL" sz="4050" dirty="0" err="1">
                <a:latin typeface="Calibri"/>
                <a:ea typeface="Calibri"/>
                <a:cs typeface="Calibri"/>
                <a:sym typeface="Calibri"/>
              </a:rPr>
              <a:t>interfere</a:t>
            </a:r>
            <a:r>
              <a:rPr lang="pl-PL" sz="4050" dirty="0">
                <a:latin typeface="Calibri"/>
                <a:ea typeface="Calibri"/>
                <a:cs typeface="Calibri"/>
                <a:sym typeface="Calibri"/>
              </a:rPr>
              <a:t> with the </a:t>
            </a:r>
            <a:r>
              <a:rPr lang="pl-PL" sz="4050" dirty="0" err="1">
                <a:latin typeface="Calibri"/>
                <a:ea typeface="Calibri"/>
                <a:cs typeface="Calibri"/>
                <a:sym typeface="Calibri"/>
              </a:rPr>
              <a:t>completion</a:t>
            </a:r>
            <a:r>
              <a:rPr lang="pl-PL" sz="4050" dirty="0">
                <a:latin typeface="Calibri"/>
                <a:ea typeface="Calibri"/>
                <a:cs typeface="Calibri"/>
                <a:sym typeface="Calibri"/>
              </a:rPr>
              <a:t> of studies, </a:t>
            </a:r>
            <a:r>
              <a:rPr lang="pl-PL" sz="4050" dirty="0" err="1">
                <a:latin typeface="Calibri"/>
                <a:ea typeface="Calibri"/>
                <a:cs typeface="Calibri"/>
                <a:sym typeface="Calibri"/>
              </a:rPr>
              <a:t>within</a:t>
            </a:r>
            <a:r>
              <a:rPr lang="pl-PL" sz="4050" dirty="0">
                <a:latin typeface="Calibri"/>
                <a:ea typeface="Calibri"/>
                <a:cs typeface="Calibri"/>
                <a:sym typeface="Calibri"/>
              </a:rPr>
              <a:t> the period </a:t>
            </a:r>
            <a:r>
              <a:rPr lang="pl-PL" sz="4050" dirty="0" err="1">
                <a:latin typeface="Calibri"/>
                <a:ea typeface="Calibri"/>
                <a:cs typeface="Calibri"/>
                <a:sym typeface="Calibri"/>
              </a:rPr>
              <a:t>foreseen</a:t>
            </a:r>
            <a:r>
              <a:rPr lang="pl-PL" sz="4050" dirty="0">
                <a:latin typeface="Calibri"/>
                <a:ea typeface="Calibri"/>
                <a:cs typeface="Calibri"/>
                <a:sym typeface="Calibri"/>
              </a:rPr>
              <a:t> in the </a:t>
            </a:r>
            <a:r>
              <a:rPr lang="pl-PL" sz="4050" dirty="0" err="1">
                <a:latin typeface="Calibri"/>
                <a:ea typeface="Calibri"/>
                <a:cs typeface="Calibri"/>
                <a:sym typeface="Calibri"/>
              </a:rPr>
              <a:t>study</a:t>
            </a:r>
            <a:r>
              <a:rPr lang="pl-PL" sz="4050" dirty="0">
                <a:latin typeface="Calibri"/>
                <a:ea typeface="Calibri"/>
                <a:cs typeface="Calibri"/>
                <a:sym typeface="Calibri"/>
              </a:rPr>
              <a:t> plan – </a:t>
            </a:r>
            <a:r>
              <a:rPr lang="pl-PL" sz="4050" dirty="0" err="1">
                <a:latin typeface="Calibri"/>
                <a:ea typeface="Calibri"/>
                <a:cs typeface="Calibri"/>
                <a:sym typeface="Calibri"/>
              </a:rPr>
              <a:t>mobility</a:t>
            </a:r>
            <a:r>
              <a:rPr lang="pl-PL" sz="4050" dirty="0">
                <a:latin typeface="Calibri"/>
                <a:ea typeface="Calibri"/>
                <a:cs typeface="Calibri"/>
                <a:sym typeface="Calibri"/>
              </a:rPr>
              <a:t> </a:t>
            </a:r>
            <a:r>
              <a:rPr lang="pl-PL" sz="4050" dirty="0" err="1">
                <a:latin typeface="Calibri"/>
                <a:ea typeface="Calibri"/>
                <a:cs typeface="Calibri"/>
                <a:sym typeface="Calibri"/>
              </a:rPr>
              <a:t>during</a:t>
            </a:r>
            <a:r>
              <a:rPr lang="pl-PL" sz="4050" dirty="0">
                <a:latin typeface="Calibri"/>
                <a:ea typeface="Calibri"/>
                <a:cs typeface="Calibri"/>
                <a:sym typeface="Calibri"/>
              </a:rPr>
              <a:t> </a:t>
            </a:r>
            <a:r>
              <a:rPr lang="pl-PL" sz="4050" dirty="0" err="1">
                <a:latin typeface="Calibri"/>
                <a:ea typeface="Calibri"/>
                <a:cs typeface="Calibri"/>
                <a:sym typeface="Calibri"/>
              </a:rPr>
              <a:t>any</a:t>
            </a:r>
            <a:r>
              <a:rPr lang="pl-PL" sz="4050" dirty="0">
                <a:latin typeface="Calibri"/>
                <a:ea typeface="Calibri"/>
                <a:cs typeface="Calibri"/>
                <a:sym typeface="Calibri"/>
              </a:rPr>
              <a:t> </a:t>
            </a:r>
            <a:r>
              <a:rPr lang="pl-PL" sz="4050" dirty="0" err="1">
                <a:latin typeface="Calibri"/>
                <a:ea typeface="Calibri"/>
                <a:cs typeface="Calibri"/>
                <a:sym typeface="Calibri"/>
              </a:rPr>
              <a:t>type</a:t>
            </a:r>
            <a:r>
              <a:rPr lang="pl-PL" sz="4050" dirty="0">
                <a:latin typeface="Calibri"/>
                <a:ea typeface="Calibri"/>
                <a:cs typeface="Calibri"/>
                <a:sym typeface="Calibri"/>
              </a:rPr>
              <a:t> of </a:t>
            </a:r>
            <a:r>
              <a:rPr lang="pl-PL" sz="4050" dirty="0" err="1">
                <a:latin typeface="Calibri"/>
                <a:ea typeface="Calibri"/>
                <a:cs typeface="Calibri"/>
                <a:sym typeface="Calibri"/>
              </a:rPr>
              <a:t>leave</a:t>
            </a:r>
            <a:r>
              <a:rPr lang="pl-PL" sz="4050" dirty="0">
                <a:latin typeface="Calibri"/>
                <a:ea typeface="Calibri"/>
                <a:cs typeface="Calibri"/>
                <a:sym typeface="Calibri"/>
              </a:rPr>
              <a:t> </a:t>
            </a:r>
            <a:r>
              <a:rPr lang="pl-PL" sz="4050" dirty="0" err="1">
                <a:latin typeface="Calibri"/>
                <a:ea typeface="Calibri"/>
                <a:cs typeface="Calibri"/>
                <a:sym typeface="Calibri"/>
              </a:rPr>
              <a:t>eg</a:t>
            </a:r>
            <a:r>
              <a:rPr lang="pl-PL" sz="4050" dirty="0">
                <a:latin typeface="Calibri"/>
                <a:ea typeface="Calibri"/>
                <a:cs typeface="Calibri"/>
                <a:sym typeface="Calibri"/>
              </a:rPr>
              <a:t>. </a:t>
            </a:r>
            <a:r>
              <a:rPr lang="pl-PL" sz="4050" b="1" dirty="0" err="1">
                <a:solidFill>
                  <a:srgbClr val="538CD5"/>
                </a:solidFill>
                <a:latin typeface="Calibri"/>
                <a:ea typeface="Calibri"/>
                <a:cs typeface="Calibri"/>
                <a:sym typeface="Calibri"/>
              </a:rPr>
              <a:t>dean’s</a:t>
            </a:r>
            <a:r>
              <a:rPr lang="pl-PL" sz="4050" b="1" dirty="0">
                <a:solidFill>
                  <a:srgbClr val="538CD5"/>
                </a:solidFill>
                <a:latin typeface="Calibri"/>
                <a:ea typeface="Calibri"/>
                <a:cs typeface="Calibri"/>
                <a:sym typeface="Calibri"/>
              </a:rPr>
              <a:t> </a:t>
            </a:r>
            <a:r>
              <a:rPr lang="pl-PL" sz="4050" b="1" dirty="0" err="1">
                <a:solidFill>
                  <a:srgbClr val="538CD5"/>
                </a:solidFill>
                <a:latin typeface="Calibri"/>
                <a:ea typeface="Calibri"/>
                <a:cs typeface="Calibri"/>
                <a:sym typeface="Calibri"/>
              </a:rPr>
              <a:t>leaves</a:t>
            </a:r>
            <a:r>
              <a:rPr lang="pl-PL" sz="4050" b="1" dirty="0">
                <a:solidFill>
                  <a:srgbClr val="538CD5"/>
                </a:solidFill>
                <a:latin typeface="Calibri"/>
                <a:ea typeface="Calibri"/>
                <a:cs typeface="Calibri"/>
                <a:sym typeface="Calibri"/>
              </a:rPr>
              <a:t>, </a:t>
            </a:r>
            <a:r>
              <a:rPr lang="pl-PL" sz="4050" b="1" dirty="0" err="1">
                <a:solidFill>
                  <a:srgbClr val="538CD5"/>
                </a:solidFill>
                <a:latin typeface="Calibri"/>
                <a:ea typeface="Calibri"/>
                <a:cs typeface="Calibri"/>
                <a:sym typeface="Calibri"/>
              </a:rPr>
              <a:t>sick</a:t>
            </a:r>
            <a:r>
              <a:rPr lang="pl-PL" sz="4050" b="1" dirty="0">
                <a:solidFill>
                  <a:srgbClr val="538CD5"/>
                </a:solidFill>
                <a:latin typeface="Calibri"/>
                <a:ea typeface="Calibri"/>
                <a:cs typeface="Calibri"/>
                <a:sym typeface="Calibri"/>
              </a:rPr>
              <a:t> </a:t>
            </a:r>
            <a:r>
              <a:rPr lang="pl-PL" sz="4050" b="1" dirty="0" err="1">
                <a:solidFill>
                  <a:srgbClr val="538CD5"/>
                </a:solidFill>
                <a:latin typeface="Calibri"/>
                <a:ea typeface="Calibri"/>
                <a:cs typeface="Calibri"/>
                <a:sym typeface="Calibri"/>
              </a:rPr>
              <a:t>leaves</a:t>
            </a:r>
            <a:r>
              <a:rPr lang="pl-PL" sz="4050" b="1" dirty="0">
                <a:solidFill>
                  <a:srgbClr val="538CD5"/>
                </a:solidFill>
                <a:latin typeface="Calibri"/>
                <a:ea typeface="Calibri"/>
                <a:cs typeface="Calibri"/>
                <a:sym typeface="Calibri"/>
              </a:rPr>
              <a:t>, etc. </a:t>
            </a:r>
            <a:r>
              <a:rPr lang="pl-PL" sz="4050" b="1" dirty="0" err="1">
                <a:latin typeface="Calibri"/>
                <a:ea typeface="Calibri"/>
                <a:cs typeface="Calibri"/>
                <a:sym typeface="Calibri"/>
              </a:rPr>
              <a:t>are</a:t>
            </a:r>
            <a:r>
              <a:rPr lang="pl-PL" sz="4050" b="1" dirty="0">
                <a:latin typeface="Calibri"/>
                <a:ea typeface="Calibri"/>
                <a:cs typeface="Calibri"/>
                <a:sym typeface="Calibri"/>
              </a:rPr>
              <a:t> not </a:t>
            </a:r>
            <a:r>
              <a:rPr lang="pl-PL" sz="4050" b="1" dirty="0" err="1">
                <a:latin typeface="Calibri"/>
                <a:ea typeface="Calibri"/>
                <a:cs typeface="Calibri"/>
                <a:sym typeface="Calibri"/>
              </a:rPr>
              <a:t>possible</a:t>
            </a:r>
            <a:endParaRPr sz="405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br>
              <a:rPr lang="pl-PL" sz="2400"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br>
              <a:rPr lang="pl-PL" sz="2400" b="1"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solidFill>
                <a:schemeClr val="lt1"/>
              </a:solidFill>
              <a:latin typeface="Calibri"/>
              <a:ea typeface="Calibri"/>
              <a:cs typeface="Calibri"/>
              <a:sym typeface="Calibri"/>
            </a:endParaRPr>
          </a:p>
        </p:txBody>
      </p:sp>
      <p:pic>
        <p:nvPicPr>
          <p:cNvPr id="7" name="Picture 2" descr="https://ci3.googleusercontent.com/mail-sig/AIorK4w5zfA6nSi5BD-pCM5XXme7JQf64gsqA_L7gOmsYoXFYHMqNHvY1_GU9gLgUDOLa8IoIdpCEdZj1FEi">
            <a:extLst>
              <a:ext uri="{FF2B5EF4-FFF2-40B4-BE49-F238E27FC236}">
                <a16:creationId xmlns:a16="http://schemas.microsoft.com/office/drawing/2014/main" id="{308C9A83-141D-4464-8233-C2CF7D007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p:nvPr/>
        </p:nvSpPr>
        <p:spPr>
          <a:xfrm flipH="1">
            <a:off x="0" y="4498494"/>
            <a:ext cx="2470920" cy="2359506"/>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CC9D8"/>
              </a:solidFill>
              <a:latin typeface="Lato"/>
              <a:ea typeface="Lato"/>
              <a:cs typeface="Lato"/>
              <a:sym typeface="Lato"/>
            </a:endParaRPr>
          </a:p>
        </p:txBody>
      </p:sp>
      <p:sp>
        <p:nvSpPr>
          <p:cNvPr id="135" name="Google Shape;135;p6"/>
          <p:cNvSpPr txBox="1">
            <a:spLocks noGrp="1"/>
          </p:cNvSpPr>
          <p:nvPr>
            <p:ph type="title"/>
          </p:nvPr>
        </p:nvSpPr>
        <p:spPr>
          <a:xfrm>
            <a:off x="3015443" y="381299"/>
            <a:ext cx="9233201" cy="739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B6CA7"/>
              </a:buClr>
              <a:buSzPts val="3200"/>
              <a:buFont typeface="Audiowide"/>
              <a:buNone/>
            </a:pPr>
            <a:r>
              <a:rPr lang="pl-PL" sz="3200" b="1" dirty="0">
                <a:solidFill>
                  <a:srgbClr val="2B6CA7"/>
                </a:solidFill>
                <a:latin typeface="Calibri" panose="020F0502020204030204" pitchFamily="34" charset="0"/>
                <a:cs typeface="Calibri" panose="020F0502020204030204" pitchFamily="34" charset="0"/>
              </a:rPr>
              <a:t>STUDIES MOBILITIES - SMS</a:t>
            </a:r>
            <a:endParaRPr sz="3200" dirty="0">
              <a:solidFill>
                <a:srgbClr val="2B6CA7"/>
              </a:solidFill>
              <a:latin typeface="Calibri" panose="020F0502020204030204" pitchFamily="34" charset="0"/>
              <a:cs typeface="Calibri" panose="020F0502020204030204" pitchFamily="34" charset="0"/>
              <a:sym typeface="Audiowide"/>
            </a:endParaRPr>
          </a:p>
        </p:txBody>
      </p:sp>
      <p:pic>
        <p:nvPicPr>
          <p:cNvPr id="136" name="Google Shape;136;p6"/>
          <p:cNvPicPr preferRelativeResize="0"/>
          <p:nvPr/>
        </p:nvPicPr>
        <p:blipFill rotWithShape="1">
          <a:blip r:embed="rId3">
            <a:alphaModFix/>
          </a:blip>
          <a:srcRect/>
          <a:stretch/>
        </p:blipFill>
        <p:spPr>
          <a:xfrm>
            <a:off x="-12766" y="0"/>
            <a:ext cx="2469496" cy="4509119"/>
          </a:xfrm>
          <a:prstGeom prst="rect">
            <a:avLst/>
          </a:prstGeom>
          <a:noFill/>
          <a:ln>
            <a:noFill/>
          </a:ln>
        </p:spPr>
      </p:pic>
      <p:sp>
        <p:nvSpPr>
          <p:cNvPr id="137" name="Google Shape;137;p6"/>
          <p:cNvSpPr txBox="1">
            <a:spLocks noGrp="1"/>
          </p:cNvSpPr>
          <p:nvPr>
            <p:ph type="body" idx="1"/>
          </p:nvPr>
        </p:nvSpPr>
        <p:spPr>
          <a:xfrm>
            <a:off x="2940643" y="1121074"/>
            <a:ext cx="9131901" cy="5591572"/>
          </a:xfrm>
          <a:prstGeom prst="rect">
            <a:avLst/>
          </a:prstGeom>
          <a:noFill/>
          <a:ln>
            <a:noFill/>
          </a:ln>
        </p:spPr>
        <p:txBody>
          <a:bodyPr spcFirstLastPara="1" wrap="square" lIns="91425" tIns="45700" rIns="91425" bIns="45700" anchor="t" anchorCtr="0">
            <a:normAutofit fontScale="25000" lnSpcReduction="20000"/>
          </a:bodyPr>
          <a:lstStyle/>
          <a:p>
            <a:pPr marL="1143000" lvl="0" indent="-1143000" algn="l" rtl="0">
              <a:lnSpc>
                <a:spcPct val="100000"/>
              </a:lnSpc>
              <a:spcBef>
                <a:spcPts val="0"/>
              </a:spcBef>
              <a:spcAft>
                <a:spcPts val="0"/>
              </a:spcAft>
              <a:buClr>
                <a:schemeClr val="accent2">
                  <a:lumMod val="20000"/>
                  <a:lumOff val="80000"/>
                </a:schemeClr>
              </a:buClr>
              <a:buSzPct val="100000"/>
              <a:buFont typeface="Wingdings" panose="05000000000000000000" pitchFamily="2" charset="2"/>
              <a:buChar char="§"/>
            </a:pPr>
            <a:r>
              <a:rPr lang="pl-PL" sz="8000" dirty="0">
                <a:latin typeface="Calibri"/>
                <a:ea typeface="Calibri"/>
                <a:cs typeface="Calibri"/>
                <a:sym typeface="Calibri"/>
              </a:rPr>
              <a:t>D</a:t>
            </a:r>
            <a:r>
              <a:rPr lang="en-US" sz="8000" dirty="0" err="1">
                <a:latin typeface="Calibri"/>
                <a:ea typeface="Calibri"/>
                <a:cs typeface="Calibri"/>
                <a:sym typeface="Calibri"/>
              </a:rPr>
              <a:t>etailed</a:t>
            </a:r>
            <a:r>
              <a:rPr lang="en-US" sz="8000" dirty="0">
                <a:latin typeface="Calibri"/>
                <a:ea typeface="Calibri"/>
                <a:cs typeface="Calibri"/>
                <a:sym typeface="Calibri"/>
              </a:rPr>
              <a:t> Recruitment Rules for 2025/2026 are available on the website</a:t>
            </a:r>
            <a:r>
              <a:rPr lang="pl-PL" sz="8000" dirty="0">
                <a:latin typeface="Calibri"/>
                <a:ea typeface="Calibri"/>
                <a:cs typeface="Calibri"/>
                <a:sym typeface="Calibri"/>
              </a:rPr>
              <a:t>:</a:t>
            </a:r>
            <a:endParaRPr lang="en-US" dirty="0"/>
          </a:p>
          <a:p>
            <a:pPr marL="0" lvl="0" indent="0" algn="l" rtl="0">
              <a:lnSpc>
                <a:spcPct val="100000"/>
              </a:lnSpc>
              <a:spcBef>
                <a:spcPts val="1000"/>
              </a:spcBef>
              <a:spcAft>
                <a:spcPts val="0"/>
              </a:spcAft>
              <a:buClr>
                <a:srgbClr val="8DA2CD"/>
              </a:buClr>
              <a:buSzPct val="100000"/>
              <a:buNone/>
            </a:pPr>
            <a:endParaRPr sz="2400" dirty="0">
              <a:latin typeface="Calibri"/>
              <a:ea typeface="Calibri"/>
              <a:cs typeface="Calibri"/>
              <a:sym typeface="Calibri"/>
            </a:endParaRPr>
          </a:p>
          <a:p>
            <a:pPr marL="342900" lvl="0" indent="-304800" algn="l" rtl="0">
              <a:lnSpc>
                <a:spcPct val="100000"/>
              </a:lnSpc>
              <a:spcBef>
                <a:spcPts val="1000"/>
              </a:spcBef>
              <a:spcAft>
                <a:spcPts val="0"/>
              </a:spcAft>
              <a:buClr>
                <a:srgbClr val="8DA2CD"/>
              </a:buClr>
              <a:buSzPct val="100000"/>
              <a:buFont typeface="Noto Sans Symbols"/>
              <a:buNone/>
            </a:pPr>
            <a:endParaRPr sz="24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latin typeface="Calibri"/>
              <a:ea typeface="Calibri"/>
              <a:cs typeface="Calibri"/>
              <a:sym typeface="Calibri"/>
            </a:endParaRPr>
          </a:p>
          <a:p>
            <a:pPr marL="1143000" lvl="0" indent="-1143000" algn="just" rtl="0">
              <a:lnSpc>
                <a:spcPct val="100000"/>
              </a:lnSpc>
              <a:spcBef>
                <a:spcPts val="1000"/>
              </a:spcBef>
              <a:spcAft>
                <a:spcPts val="0"/>
              </a:spcAft>
              <a:buClr>
                <a:schemeClr val="accent2">
                  <a:lumMod val="20000"/>
                  <a:lumOff val="80000"/>
                </a:schemeClr>
              </a:buClr>
              <a:buSzPct val="100000"/>
              <a:buFont typeface="Wingdings" panose="05000000000000000000" pitchFamily="2" charset="2"/>
              <a:buChar char="§"/>
            </a:pPr>
            <a:r>
              <a:rPr lang="pl-PL" sz="8000" dirty="0">
                <a:latin typeface="Calibri"/>
                <a:ea typeface="Calibri"/>
                <a:cs typeface="Calibri"/>
                <a:sym typeface="Calibri"/>
              </a:rPr>
              <a:t>List of partner </a:t>
            </a:r>
            <a:r>
              <a:rPr lang="pl-PL" sz="8000" dirty="0" err="1">
                <a:latin typeface="Calibri"/>
                <a:ea typeface="Calibri"/>
                <a:cs typeface="Calibri"/>
                <a:sym typeface="Calibri"/>
              </a:rPr>
              <a:t>universities</a:t>
            </a:r>
            <a:r>
              <a:rPr lang="pl-PL" sz="8000" dirty="0">
                <a:latin typeface="Calibri"/>
                <a:ea typeface="Calibri"/>
                <a:cs typeface="Calibri"/>
                <a:sym typeface="Calibri"/>
              </a:rPr>
              <a:t> </a:t>
            </a:r>
            <a:r>
              <a:rPr lang="pl-PL" sz="8000" dirty="0" err="1">
                <a:latin typeface="Calibri"/>
                <a:ea typeface="Calibri"/>
                <a:cs typeface="Calibri"/>
                <a:sym typeface="Calibri"/>
              </a:rPr>
              <a:t>is</a:t>
            </a:r>
            <a:r>
              <a:rPr lang="pl-PL" sz="8000" dirty="0">
                <a:latin typeface="Calibri"/>
                <a:ea typeface="Calibri"/>
                <a:cs typeface="Calibri"/>
                <a:sym typeface="Calibri"/>
              </a:rPr>
              <a:t> </a:t>
            </a:r>
            <a:r>
              <a:rPr lang="pl-PL" sz="8000" dirty="0" err="1">
                <a:latin typeface="Calibri"/>
                <a:ea typeface="Calibri"/>
                <a:cs typeface="Calibri"/>
                <a:sym typeface="Calibri"/>
              </a:rPr>
              <a:t>available</a:t>
            </a:r>
            <a:r>
              <a:rPr lang="pl-PL" sz="8000" dirty="0">
                <a:latin typeface="Calibri"/>
                <a:ea typeface="Calibri"/>
                <a:cs typeface="Calibri"/>
                <a:sym typeface="Calibri"/>
              </a:rPr>
              <a:t> on the </a:t>
            </a:r>
            <a:r>
              <a:rPr lang="pl-PL" sz="8000" dirty="0" err="1">
                <a:latin typeface="Calibri"/>
                <a:ea typeface="Calibri"/>
                <a:cs typeface="Calibri"/>
                <a:sym typeface="Calibri"/>
              </a:rPr>
              <a:t>website</a:t>
            </a:r>
            <a:r>
              <a:rPr lang="pl-PL" sz="8000" dirty="0">
                <a:latin typeface="Calibri"/>
                <a:ea typeface="Calibri"/>
                <a:cs typeface="Calibri"/>
                <a:sym typeface="Calibri"/>
              </a:rPr>
              <a:t>:</a:t>
            </a:r>
          </a:p>
          <a:p>
            <a:pPr marL="1143000" lvl="0" indent="-1143000" algn="just" rtl="0">
              <a:lnSpc>
                <a:spcPct val="100000"/>
              </a:lnSpc>
              <a:spcBef>
                <a:spcPts val="1000"/>
              </a:spcBef>
              <a:spcAft>
                <a:spcPts val="0"/>
              </a:spcAft>
              <a:buClr>
                <a:schemeClr val="accent2">
                  <a:lumMod val="20000"/>
                  <a:lumOff val="80000"/>
                </a:schemeClr>
              </a:buClr>
              <a:buSzPct val="100000"/>
              <a:buFont typeface="Wingdings" panose="05000000000000000000" pitchFamily="2" charset="2"/>
              <a:buChar char="§"/>
            </a:pPr>
            <a:endParaRPr lang="pl-PL" sz="8000" dirty="0">
              <a:latin typeface="Calibri"/>
              <a:ea typeface="Calibri"/>
              <a:cs typeface="Calibri"/>
              <a:sym typeface="Calibri"/>
            </a:endParaRPr>
          </a:p>
          <a:p>
            <a:pPr marL="1143000" lvl="0" indent="-1143000" algn="just" rtl="0">
              <a:lnSpc>
                <a:spcPct val="100000"/>
              </a:lnSpc>
              <a:spcBef>
                <a:spcPts val="1000"/>
              </a:spcBef>
              <a:spcAft>
                <a:spcPts val="0"/>
              </a:spcAft>
              <a:buClr>
                <a:schemeClr val="accent2">
                  <a:lumMod val="20000"/>
                  <a:lumOff val="80000"/>
                </a:schemeClr>
              </a:buClr>
              <a:buSzPct val="100000"/>
              <a:buFont typeface="Wingdings" panose="05000000000000000000" pitchFamily="2" charset="2"/>
              <a:buChar char="§"/>
            </a:pPr>
            <a:endParaRPr lang="pl-PL" sz="8000" dirty="0">
              <a:latin typeface="Calibri"/>
              <a:ea typeface="Calibri"/>
              <a:cs typeface="Calibri"/>
              <a:sym typeface="Calibri"/>
            </a:endParaRPr>
          </a:p>
          <a:p>
            <a:pPr marL="1143000" lvl="0" indent="-1143000" algn="just" rtl="0">
              <a:lnSpc>
                <a:spcPct val="100000"/>
              </a:lnSpc>
              <a:spcBef>
                <a:spcPts val="1000"/>
              </a:spcBef>
              <a:spcAft>
                <a:spcPts val="0"/>
              </a:spcAft>
              <a:buClr>
                <a:schemeClr val="accent2">
                  <a:lumMod val="20000"/>
                  <a:lumOff val="80000"/>
                </a:schemeClr>
              </a:buClr>
              <a:buSzPct val="100000"/>
              <a:buFont typeface="Wingdings" panose="05000000000000000000" pitchFamily="2" charset="2"/>
              <a:buChar char="§"/>
            </a:pPr>
            <a:endParaRPr lang="pl-PL" sz="8000" dirty="0">
              <a:latin typeface="Calibri"/>
              <a:ea typeface="Calibri"/>
              <a:cs typeface="Calibri"/>
              <a:sym typeface="Calibri"/>
            </a:endParaRPr>
          </a:p>
          <a:p>
            <a:pPr marL="1143000" lvl="0" indent="-1143000" algn="just" rtl="0">
              <a:lnSpc>
                <a:spcPct val="100000"/>
              </a:lnSpc>
              <a:spcBef>
                <a:spcPts val="1000"/>
              </a:spcBef>
              <a:spcAft>
                <a:spcPts val="0"/>
              </a:spcAft>
              <a:buClr>
                <a:schemeClr val="accent2">
                  <a:lumMod val="20000"/>
                  <a:lumOff val="80000"/>
                </a:schemeClr>
              </a:buClr>
              <a:buSzPct val="100000"/>
              <a:buFont typeface="Wingdings" panose="05000000000000000000" pitchFamily="2" charset="2"/>
              <a:buChar char="§"/>
            </a:pPr>
            <a:r>
              <a:rPr lang="pl-PL" sz="8000" dirty="0" err="1">
                <a:latin typeface="Calibri"/>
                <a:ea typeface="Calibri"/>
                <a:cs typeface="Calibri"/>
                <a:sym typeface="Calibri"/>
              </a:rPr>
              <a:t>Recognition</a:t>
            </a:r>
            <a:r>
              <a:rPr lang="pl-PL" sz="8000" dirty="0">
                <a:latin typeface="Calibri"/>
                <a:ea typeface="Calibri"/>
                <a:cs typeface="Calibri"/>
                <a:sym typeface="Calibri"/>
              </a:rPr>
              <a:t> of the period of </a:t>
            </a:r>
            <a:r>
              <a:rPr lang="pl-PL" sz="8000" dirty="0" err="1">
                <a:latin typeface="Calibri"/>
                <a:ea typeface="Calibri"/>
                <a:cs typeface="Calibri"/>
                <a:sym typeface="Calibri"/>
              </a:rPr>
              <a:t>study</a:t>
            </a:r>
            <a:r>
              <a:rPr lang="pl-PL" sz="8000" dirty="0">
                <a:latin typeface="Calibri"/>
                <a:ea typeface="Calibri"/>
                <a:cs typeface="Calibri"/>
                <a:sym typeface="Calibri"/>
              </a:rPr>
              <a:t> </a:t>
            </a:r>
            <a:r>
              <a:rPr lang="pl-PL" sz="8000" dirty="0" err="1">
                <a:latin typeface="Calibri"/>
                <a:ea typeface="Calibri"/>
                <a:cs typeface="Calibri"/>
                <a:sym typeface="Calibri"/>
              </a:rPr>
              <a:t>abroad</a:t>
            </a:r>
            <a:r>
              <a:rPr lang="pl-PL" sz="8000" dirty="0">
                <a:latin typeface="Calibri"/>
                <a:ea typeface="Calibri"/>
                <a:cs typeface="Calibri"/>
                <a:sym typeface="Calibri"/>
              </a:rPr>
              <a:t> </a:t>
            </a:r>
            <a:r>
              <a:rPr lang="pl-PL" sz="8000" dirty="0" err="1">
                <a:latin typeface="Calibri"/>
                <a:ea typeface="Calibri"/>
                <a:cs typeface="Calibri"/>
                <a:sym typeface="Calibri"/>
              </a:rPr>
              <a:t>without</a:t>
            </a:r>
            <a:r>
              <a:rPr lang="pl-PL" sz="8000" dirty="0">
                <a:latin typeface="Calibri"/>
                <a:ea typeface="Calibri"/>
                <a:cs typeface="Calibri"/>
                <a:sym typeface="Calibri"/>
              </a:rPr>
              <a:t> the </a:t>
            </a:r>
            <a:r>
              <a:rPr lang="pl-PL" sz="8000" dirty="0" err="1">
                <a:latin typeface="Calibri"/>
                <a:ea typeface="Calibri"/>
                <a:cs typeface="Calibri"/>
                <a:sym typeface="Calibri"/>
              </a:rPr>
              <a:t>need</a:t>
            </a:r>
            <a:r>
              <a:rPr lang="pl-PL" sz="8000" dirty="0">
                <a:latin typeface="Calibri"/>
                <a:ea typeface="Calibri"/>
                <a:cs typeface="Calibri"/>
                <a:sym typeface="Calibri"/>
              </a:rPr>
              <a:t> to </a:t>
            </a:r>
            <a:r>
              <a:rPr lang="pl-PL" sz="8000" dirty="0" err="1">
                <a:latin typeface="Calibri"/>
                <a:ea typeface="Calibri"/>
                <a:cs typeface="Calibri"/>
                <a:sym typeface="Calibri"/>
              </a:rPr>
              <a:t>repeat</a:t>
            </a:r>
            <a:r>
              <a:rPr lang="pl-PL" sz="8000" dirty="0">
                <a:latin typeface="Calibri"/>
                <a:ea typeface="Calibri"/>
                <a:cs typeface="Calibri"/>
                <a:sym typeface="Calibri"/>
              </a:rPr>
              <a:t> </a:t>
            </a:r>
            <a:br>
              <a:rPr lang="pl-PL" sz="8000" dirty="0">
                <a:latin typeface="Calibri"/>
                <a:ea typeface="Calibri"/>
                <a:cs typeface="Calibri"/>
                <a:sym typeface="Calibri"/>
              </a:rPr>
            </a:br>
            <a:r>
              <a:rPr lang="pl-PL" sz="8000" dirty="0">
                <a:latin typeface="Calibri"/>
                <a:ea typeface="Calibri"/>
                <a:cs typeface="Calibri"/>
                <a:sym typeface="Calibri"/>
              </a:rPr>
              <a:t>the </a:t>
            </a:r>
            <a:r>
              <a:rPr lang="pl-PL" sz="8000" dirty="0" err="1">
                <a:latin typeface="Calibri"/>
                <a:ea typeface="Calibri"/>
                <a:cs typeface="Calibri"/>
                <a:sym typeface="Calibri"/>
              </a:rPr>
              <a:t>year</a:t>
            </a:r>
            <a:r>
              <a:rPr lang="pl-PL" sz="8000" dirty="0">
                <a:latin typeface="Calibri"/>
                <a:ea typeface="Calibri"/>
                <a:cs typeface="Calibri"/>
                <a:sym typeface="Calibri"/>
              </a:rPr>
              <a:t> </a:t>
            </a:r>
            <a:r>
              <a:rPr lang="pl-PL" sz="8000" dirty="0" err="1">
                <a:latin typeface="Calibri"/>
                <a:ea typeface="Calibri"/>
                <a:cs typeface="Calibri"/>
                <a:sym typeface="Calibri"/>
              </a:rPr>
              <a:t>or</a:t>
            </a:r>
            <a:r>
              <a:rPr lang="pl-PL" sz="8000" dirty="0">
                <a:latin typeface="Calibri"/>
                <a:ea typeface="Calibri"/>
                <a:cs typeface="Calibri"/>
                <a:sym typeface="Calibri"/>
              </a:rPr>
              <a:t> </a:t>
            </a:r>
            <a:r>
              <a:rPr lang="pl-PL" sz="8000" dirty="0" err="1">
                <a:latin typeface="Calibri"/>
                <a:ea typeface="Calibri"/>
                <a:cs typeface="Calibri"/>
                <a:sym typeface="Calibri"/>
              </a:rPr>
              <a:t>take</a:t>
            </a:r>
            <a:r>
              <a:rPr lang="pl-PL" sz="8000" dirty="0">
                <a:latin typeface="Calibri"/>
                <a:ea typeface="Calibri"/>
                <a:cs typeface="Calibri"/>
                <a:sym typeface="Calibri"/>
              </a:rPr>
              <a:t> a </a:t>
            </a:r>
            <a:r>
              <a:rPr lang="pl-PL" sz="8000" dirty="0" err="1">
                <a:latin typeface="Calibri"/>
                <a:ea typeface="Calibri"/>
                <a:cs typeface="Calibri"/>
                <a:sym typeface="Calibri"/>
              </a:rPr>
              <a:t>dean’s</a:t>
            </a:r>
            <a:r>
              <a:rPr lang="pl-PL" sz="8000" dirty="0">
                <a:latin typeface="Calibri"/>
                <a:ea typeface="Calibri"/>
                <a:cs typeface="Calibri"/>
                <a:sym typeface="Calibri"/>
              </a:rPr>
              <a:t> </a:t>
            </a:r>
            <a:r>
              <a:rPr lang="pl-PL" sz="8000" dirty="0" err="1">
                <a:latin typeface="Calibri"/>
                <a:ea typeface="Calibri"/>
                <a:cs typeface="Calibri"/>
                <a:sym typeface="Calibri"/>
              </a:rPr>
              <a:t>leave</a:t>
            </a:r>
            <a:endParaRPr lang="pl-PL" sz="8000" dirty="0">
              <a:latin typeface="Calibri"/>
              <a:ea typeface="Calibri"/>
              <a:cs typeface="Calibri"/>
              <a:sym typeface="Calibri"/>
            </a:endParaRPr>
          </a:p>
          <a:p>
            <a:pPr marL="1143000" lvl="0" indent="-1143000" algn="just" rtl="0">
              <a:lnSpc>
                <a:spcPct val="100000"/>
              </a:lnSpc>
              <a:spcBef>
                <a:spcPts val="1000"/>
              </a:spcBef>
              <a:spcAft>
                <a:spcPts val="0"/>
              </a:spcAft>
              <a:buClr>
                <a:schemeClr val="accent2">
                  <a:lumMod val="20000"/>
                  <a:lumOff val="80000"/>
                </a:schemeClr>
              </a:buClr>
              <a:buSzPct val="100000"/>
              <a:buFont typeface="Wingdings" panose="05000000000000000000" pitchFamily="2" charset="2"/>
              <a:buChar char="§"/>
            </a:pPr>
            <a:r>
              <a:rPr lang="en-US" sz="8000" dirty="0">
                <a:latin typeface="Calibri"/>
                <a:ea typeface="Calibri"/>
                <a:cs typeface="Calibri"/>
                <a:sym typeface="Calibri"/>
              </a:rPr>
              <a:t>The scholarship holder does not lose the status of student of </a:t>
            </a:r>
            <a:r>
              <a:rPr lang="en-US" sz="8000" dirty="0" err="1">
                <a:latin typeface="Calibri"/>
                <a:ea typeface="Calibri"/>
                <a:cs typeface="Calibri"/>
                <a:sym typeface="Calibri"/>
              </a:rPr>
              <a:t>Wrocław</a:t>
            </a:r>
            <a:r>
              <a:rPr lang="en-US" sz="8000" dirty="0">
                <a:latin typeface="Calibri"/>
                <a:ea typeface="Calibri"/>
                <a:cs typeface="Calibri"/>
                <a:sym typeface="Calibri"/>
              </a:rPr>
              <a:t> University of Science and Technology (they retain a right to receive financial</a:t>
            </a:r>
            <a:r>
              <a:rPr lang="pl-PL" sz="8000" dirty="0">
                <a:latin typeface="Calibri"/>
                <a:ea typeface="Calibri"/>
                <a:cs typeface="Calibri"/>
                <a:sym typeface="Calibri"/>
              </a:rPr>
              <a:t> </a:t>
            </a:r>
            <a:r>
              <a:rPr lang="en-US" sz="8000" dirty="0">
                <a:latin typeface="Calibri"/>
                <a:ea typeface="Calibri"/>
                <a:cs typeface="Calibri"/>
                <a:sym typeface="Calibri"/>
              </a:rPr>
              <a:t>assistance and other benefits, except for a place in a dormitory)</a:t>
            </a:r>
          </a:p>
          <a:p>
            <a:pPr marL="342900" lvl="0" indent="-342900" algn="just" rtl="0">
              <a:lnSpc>
                <a:spcPct val="100000"/>
              </a:lnSpc>
              <a:spcBef>
                <a:spcPts val="1000"/>
              </a:spcBef>
              <a:spcAft>
                <a:spcPts val="0"/>
              </a:spcAft>
              <a:buClr>
                <a:srgbClr val="F79646"/>
              </a:buClr>
              <a:buSzPct val="100000"/>
              <a:buFont typeface="Calibri"/>
              <a:buChar char="▪"/>
            </a:pPr>
            <a:r>
              <a:rPr lang="pl-PL" sz="8000" b="1" dirty="0" err="1">
                <a:solidFill>
                  <a:srgbClr val="F79646"/>
                </a:solidFill>
                <a:latin typeface="Calibri"/>
                <a:ea typeface="Calibri"/>
                <a:cs typeface="Calibri"/>
                <a:sym typeface="Calibri"/>
              </a:rPr>
              <a:t>Students</a:t>
            </a:r>
            <a:r>
              <a:rPr lang="pl-PL" sz="8000" b="1" dirty="0">
                <a:solidFill>
                  <a:srgbClr val="F79646"/>
                </a:solidFill>
                <a:latin typeface="Calibri"/>
                <a:ea typeface="Calibri"/>
                <a:cs typeface="Calibri"/>
                <a:sym typeface="Calibri"/>
              </a:rPr>
              <a:t> </a:t>
            </a:r>
            <a:r>
              <a:rPr lang="pl-PL" sz="8000" b="1" dirty="0" err="1">
                <a:solidFill>
                  <a:srgbClr val="F79646"/>
                </a:solidFill>
                <a:latin typeface="Calibri"/>
                <a:ea typeface="Calibri"/>
                <a:cs typeface="Calibri"/>
                <a:sym typeface="Calibri"/>
              </a:rPr>
              <a:t>pay</a:t>
            </a:r>
            <a:r>
              <a:rPr lang="pl-PL" sz="8000" b="1" dirty="0">
                <a:solidFill>
                  <a:srgbClr val="F79646"/>
                </a:solidFill>
                <a:latin typeface="Calibri"/>
                <a:ea typeface="Calibri"/>
                <a:cs typeface="Calibri"/>
                <a:sym typeface="Calibri"/>
              </a:rPr>
              <a:t> </a:t>
            </a:r>
            <a:r>
              <a:rPr lang="pl-PL" sz="8000" b="1" dirty="0" err="1">
                <a:solidFill>
                  <a:srgbClr val="F79646"/>
                </a:solidFill>
                <a:latin typeface="Calibri"/>
                <a:ea typeface="Calibri"/>
                <a:cs typeface="Calibri"/>
                <a:sym typeface="Calibri"/>
              </a:rPr>
              <a:t>tuition</a:t>
            </a:r>
            <a:r>
              <a:rPr lang="pl-PL" sz="8000" b="1" dirty="0">
                <a:solidFill>
                  <a:srgbClr val="F79646"/>
                </a:solidFill>
                <a:latin typeface="Calibri"/>
                <a:ea typeface="Calibri"/>
                <a:cs typeface="Calibri"/>
                <a:sym typeface="Calibri"/>
              </a:rPr>
              <a:t> </a:t>
            </a:r>
            <a:r>
              <a:rPr lang="pl-PL" sz="8000" b="1" dirty="0" err="1">
                <a:solidFill>
                  <a:srgbClr val="F79646"/>
                </a:solidFill>
                <a:latin typeface="Calibri"/>
                <a:ea typeface="Calibri"/>
                <a:cs typeface="Calibri"/>
                <a:sym typeface="Calibri"/>
              </a:rPr>
              <a:t>fees</a:t>
            </a:r>
            <a:r>
              <a:rPr lang="pl-PL" sz="8000" b="1" dirty="0">
                <a:solidFill>
                  <a:srgbClr val="F79646"/>
                </a:solidFill>
                <a:latin typeface="Calibri"/>
                <a:ea typeface="Calibri"/>
                <a:cs typeface="Calibri"/>
                <a:sym typeface="Calibri"/>
              </a:rPr>
              <a:t> for </a:t>
            </a:r>
            <a:r>
              <a:rPr lang="pl-PL" sz="8000" b="1" dirty="0" err="1">
                <a:solidFill>
                  <a:srgbClr val="F79646"/>
                </a:solidFill>
                <a:latin typeface="Calibri"/>
                <a:ea typeface="Calibri"/>
                <a:cs typeface="Calibri"/>
                <a:sym typeface="Calibri"/>
              </a:rPr>
              <a:t>their</a:t>
            </a:r>
            <a:r>
              <a:rPr lang="pl-PL" sz="8000" b="1" dirty="0">
                <a:solidFill>
                  <a:srgbClr val="F79646"/>
                </a:solidFill>
                <a:latin typeface="Calibri"/>
                <a:ea typeface="Calibri"/>
                <a:cs typeface="Calibri"/>
                <a:sym typeface="Calibri"/>
              </a:rPr>
              <a:t> studies </a:t>
            </a:r>
            <a:r>
              <a:rPr lang="pl-PL" sz="8000" b="1" dirty="0" err="1">
                <a:solidFill>
                  <a:srgbClr val="F79646"/>
                </a:solidFill>
                <a:latin typeface="Calibri"/>
                <a:ea typeface="Calibri"/>
                <a:cs typeface="Calibri"/>
                <a:sym typeface="Calibri"/>
              </a:rPr>
              <a:t>at</a:t>
            </a:r>
            <a:r>
              <a:rPr lang="pl-PL" sz="8000" b="1" dirty="0">
                <a:solidFill>
                  <a:srgbClr val="F79646"/>
                </a:solidFill>
                <a:latin typeface="Calibri"/>
                <a:ea typeface="Calibri"/>
                <a:cs typeface="Calibri"/>
                <a:sym typeface="Calibri"/>
              </a:rPr>
              <a:t> </a:t>
            </a:r>
            <a:r>
              <a:rPr lang="pl-PL" sz="8000" b="1" dirty="0" err="1">
                <a:solidFill>
                  <a:srgbClr val="F79646"/>
                </a:solidFill>
                <a:latin typeface="Calibri"/>
                <a:ea typeface="Calibri"/>
                <a:cs typeface="Calibri"/>
                <a:sym typeface="Calibri"/>
              </a:rPr>
              <a:t>WrocławTech</a:t>
            </a:r>
            <a:r>
              <a:rPr lang="pl-PL" sz="8000" b="1" dirty="0">
                <a:solidFill>
                  <a:srgbClr val="F79646"/>
                </a:solidFill>
                <a:latin typeface="Calibri"/>
                <a:ea typeface="Calibri"/>
                <a:cs typeface="Calibri"/>
                <a:sym typeface="Calibri"/>
              </a:rPr>
              <a:t> </a:t>
            </a:r>
            <a:r>
              <a:rPr lang="pl-PL" sz="8000" b="1" dirty="0" err="1">
                <a:solidFill>
                  <a:srgbClr val="F79646"/>
                </a:solidFill>
                <a:latin typeface="Calibri"/>
                <a:ea typeface="Calibri"/>
                <a:cs typeface="Calibri"/>
                <a:sym typeface="Calibri"/>
              </a:rPr>
              <a:t>also</a:t>
            </a:r>
            <a:r>
              <a:rPr lang="pl-PL" sz="8000" b="1" dirty="0">
                <a:solidFill>
                  <a:srgbClr val="F79646"/>
                </a:solidFill>
                <a:latin typeface="Calibri"/>
                <a:ea typeface="Calibri"/>
                <a:cs typeface="Calibri"/>
                <a:sym typeface="Calibri"/>
              </a:rPr>
              <a:t> </a:t>
            </a:r>
            <a:r>
              <a:rPr lang="pl-PL" sz="8000" b="1" dirty="0" err="1">
                <a:solidFill>
                  <a:srgbClr val="F79646"/>
                </a:solidFill>
                <a:latin typeface="Calibri"/>
                <a:ea typeface="Calibri"/>
                <a:cs typeface="Calibri"/>
                <a:sym typeface="Calibri"/>
              </a:rPr>
              <a:t>during</a:t>
            </a:r>
            <a:r>
              <a:rPr lang="pl-PL" sz="8000" b="1" dirty="0">
                <a:solidFill>
                  <a:srgbClr val="F79646"/>
                </a:solidFill>
                <a:latin typeface="Calibri"/>
                <a:ea typeface="Calibri"/>
                <a:cs typeface="Calibri"/>
                <a:sym typeface="Calibri"/>
              </a:rPr>
              <a:t> </a:t>
            </a:r>
            <a:r>
              <a:rPr lang="pl-PL" sz="8000" b="1" dirty="0" err="1">
                <a:solidFill>
                  <a:srgbClr val="F79646"/>
                </a:solidFill>
                <a:latin typeface="Calibri"/>
                <a:ea typeface="Calibri"/>
                <a:cs typeface="Calibri"/>
                <a:sym typeface="Calibri"/>
              </a:rPr>
              <a:t>their</a:t>
            </a:r>
            <a:r>
              <a:rPr lang="pl-PL" sz="8000" b="1" dirty="0">
                <a:solidFill>
                  <a:srgbClr val="F79646"/>
                </a:solidFill>
                <a:latin typeface="Calibri"/>
                <a:ea typeface="Calibri"/>
                <a:cs typeface="Calibri"/>
                <a:sym typeface="Calibri"/>
              </a:rPr>
              <a:t> </a:t>
            </a:r>
            <a:r>
              <a:rPr lang="pl-PL" sz="8000" b="1" dirty="0" err="1">
                <a:solidFill>
                  <a:srgbClr val="F79646"/>
                </a:solidFill>
                <a:latin typeface="Calibri"/>
                <a:ea typeface="Calibri"/>
                <a:cs typeface="Calibri"/>
                <a:sym typeface="Calibri"/>
              </a:rPr>
              <a:t>stay</a:t>
            </a:r>
            <a:r>
              <a:rPr lang="pl-PL" sz="8000" b="1" dirty="0">
                <a:solidFill>
                  <a:srgbClr val="F79646"/>
                </a:solidFill>
                <a:latin typeface="Calibri"/>
                <a:ea typeface="Calibri"/>
                <a:cs typeface="Calibri"/>
                <a:sym typeface="Calibri"/>
              </a:rPr>
              <a:t> </a:t>
            </a:r>
            <a:r>
              <a:rPr lang="pl-PL" sz="8000" b="1" dirty="0" err="1">
                <a:solidFill>
                  <a:srgbClr val="F79646"/>
                </a:solidFill>
                <a:latin typeface="Calibri"/>
                <a:ea typeface="Calibri"/>
                <a:cs typeface="Calibri"/>
                <a:sym typeface="Calibri"/>
              </a:rPr>
              <a:t>at</a:t>
            </a:r>
            <a:r>
              <a:rPr lang="pl-PL" sz="8000" b="1" dirty="0">
                <a:solidFill>
                  <a:srgbClr val="F79646"/>
                </a:solidFill>
                <a:latin typeface="Calibri"/>
                <a:ea typeface="Calibri"/>
                <a:cs typeface="Calibri"/>
                <a:sym typeface="Calibri"/>
              </a:rPr>
              <a:t> the partner </a:t>
            </a:r>
            <a:r>
              <a:rPr lang="pl-PL" sz="8000" b="1" dirty="0" err="1">
                <a:solidFill>
                  <a:srgbClr val="F79646"/>
                </a:solidFill>
                <a:latin typeface="Calibri"/>
                <a:ea typeface="Calibri"/>
                <a:cs typeface="Calibri"/>
                <a:sym typeface="Calibri"/>
              </a:rPr>
              <a:t>university</a:t>
            </a:r>
            <a:endParaRPr sz="8000" b="1" dirty="0">
              <a:solidFill>
                <a:srgbClr val="F79646"/>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br>
              <a:rPr lang="pl-PL" sz="2400"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br>
              <a:rPr lang="pl-PL" sz="2400" dirty="0">
                <a:latin typeface="Calibri"/>
                <a:ea typeface="Calibri"/>
                <a:cs typeface="Calibri"/>
                <a:sym typeface="Calibri"/>
              </a:rPr>
            </a:br>
            <a:br>
              <a:rPr lang="pl-PL" sz="2400" b="1" dirty="0">
                <a:latin typeface="Calibri"/>
                <a:ea typeface="Calibri"/>
                <a:cs typeface="Calibri"/>
                <a:sym typeface="Calibri"/>
              </a:rPr>
            </a:br>
            <a:endParaRPr sz="2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ct val="100000"/>
              <a:buNone/>
            </a:pPr>
            <a:endParaRPr sz="2400" dirty="0">
              <a:solidFill>
                <a:schemeClr val="lt1"/>
              </a:solidFill>
              <a:latin typeface="Calibri"/>
              <a:ea typeface="Calibri"/>
              <a:cs typeface="Calibri"/>
              <a:sym typeface="Calibri"/>
            </a:endParaRPr>
          </a:p>
        </p:txBody>
      </p:sp>
      <p:pic>
        <p:nvPicPr>
          <p:cNvPr id="3" name="Obraz 2">
            <a:extLst>
              <a:ext uri="{FF2B5EF4-FFF2-40B4-BE49-F238E27FC236}">
                <a16:creationId xmlns:a16="http://schemas.microsoft.com/office/drawing/2014/main" id="{28EB9AF3-3657-4FDF-A20A-39E0FA273E35}"/>
              </a:ext>
            </a:extLst>
          </p:cNvPr>
          <p:cNvPicPr>
            <a:picLocks noChangeAspect="1"/>
          </p:cNvPicPr>
          <p:nvPr/>
        </p:nvPicPr>
        <p:blipFill>
          <a:blip r:embed="rId4"/>
          <a:stretch>
            <a:fillRect/>
          </a:stretch>
        </p:blipFill>
        <p:spPr>
          <a:xfrm>
            <a:off x="7058460" y="1640781"/>
            <a:ext cx="970722" cy="970722"/>
          </a:xfrm>
          <a:prstGeom prst="rect">
            <a:avLst/>
          </a:prstGeom>
        </p:spPr>
      </p:pic>
      <p:pic>
        <p:nvPicPr>
          <p:cNvPr id="4" name="Obraz 3">
            <a:extLst>
              <a:ext uri="{FF2B5EF4-FFF2-40B4-BE49-F238E27FC236}">
                <a16:creationId xmlns:a16="http://schemas.microsoft.com/office/drawing/2014/main" id="{263995AF-184F-4364-9412-A57C838C21A9}"/>
              </a:ext>
            </a:extLst>
          </p:cNvPr>
          <p:cNvPicPr>
            <a:picLocks noChangeAspect="1"/>
          </p:cNvPicPr>
          <p:nvPr/>
        </p:nvPicPr>
        <p:blipFill>
          <a:blip r:embed="rId5"/>
          <a:stretch>
            <a:fillRect/>
          </a:stretch>
        </p:blipFill>
        <p:spPr>
          <a:xfrm>
            <a:off x="7058461" y="3208848"/>
            <a:ext cx="1052142" cy="1052142"/>
          </a:xfrm>
          <a:prstGeom prst="rect">
            <a:avLst/>
          </a:prstGeom>
        </p:spPr>
      </p:pic>
      <p:pic>
        <p:nvPicPr>
          <p:cNvPr id="9" name="Picture 2" descr="https://ci3.googleusercontent.com/mail-sig/AIorK4w5zfA6nSi5BD-pCM5XXme7JQf64gsqA_L7gOmsYoXFYHMqNHvY1_GU9gLgUDOLa8IoIdpCEdZj1FEi">
            <a:extLst>
              <a:ext uri="{FF2B5EF4-FFF2-40B4-BE49-F238E27FC236}">
                <a16:creationId xmlns:a16="http://schemas.microsoft.com/office/drawing/2014/main" id="{C2F8D311-AAFF-4BC5-94D2-CFB67EECD4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4" y="6040706"/>
            <a:ext cx="2057115" cy="449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Motyw booklet">
  <a:themeElements>
    <a:clrScheme name="book1">
      <a:dk1>
        <a:srgbClr val="FFFFFF"/>
      </a:dk1>
      <a:lt1>
        <a:srgbClr val="000000"/>
      </a:lt1>
      <a:dk2>
        <a:srgbClr val="FFFFFF"/>
      </a:dk2>
      <a:lt2>
        <a:srgbClr val="000000"/>
      </a:lt2>
      <a:accent1>
        <a:srgbClr val="4868A8"/>
      </a:accent1>
      <a:accent2>
        <a:srgbClr val="4868A8"/>
      </a:accent2>
      <a:accent3>
        <a:srgbClr val="F2F2F2"/>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4070</Words>
  <Application>Microsoft Office PowerPoint</Application>
  <PresentationFormat>Panoramiczny</PresentationFormat>
  <Paragraphs>517</Paragraphs>
  <Slides>45</Slides>
  <Notes>45</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45</vt:i4>
      </vt:variant>
    </vt:vector>
  </HeadingPairs>
  <TitlesOfParts>
    <vt:vector size="55" baseType="lpstr">
      <vt:lpstr>Lato</vt:lpstr>
      <vt:lpstr>Arial</vt:lpstr>
      <vt:lpstr>Roboto</vt:lpstr>
      <vt:lpstr>Calibri</vt:lpstr>
      <vt:lpstr>Audiowide</vt:lpstr>
      <vt:lpstr>Google Sans</vt:lpstr>
      <vt:lpstr>Noto Sans Symbols</vt:lpstr>
      <vt:lpstr>Limelight</vt:lpstr>
      <vt:lpstr>Wingdings</vt:lpstr>
      <vt:lpstr>Motyw booklet</vt:lpstr>
      <vt:lpstr>Prezentacja programu PowerPoint</vt:lpstr>
      <vt:lpstr>QUIZ</vt:lpstr>
      <vt:lpstr>Few words about Erasmus</vt:lpstr>
      <vt:lpstr>COUNTRIES PARTICIPATING IN THE PROGRAMME</vt:lpstr>
      <vt:lpstr>MOBILITY OPPORTUNITIES</vt:lpstr>
      <vt:lpstr>POSSIBILITIES OF MULTIPLE MOBILITIES</vt:lpstr>
      <vt:lpstr>GENERAL CONDITIONS</vt:lpstr>
      <vt:lpstr>WHO CAN GO?</vt:lpstr>
      <vt:lpstr>STUDIES MOBILITIES - SMS</vt:lpstr>
      <vt:lpstr>RECRUITMENT PROCEDURE</vt:lpstr>
      <vt:lpstr>RECRUITMENT PROCEDURE</vt:lpstr>
      <vt:lpstr>RECRUITMENT SCHEDULE </vt:lpstr>
      <vt:lpstr>WHERE TO APPLY?</vt:lpstr>
      <vt:lpstr>SCHOLARSHIP</vt:lpstr>
      <vt:lpstr>Amount of funding (studies)* Study mobilities: from 2 to 12 months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Amount of funding (traineeships)* Traineeship mobilities: from 2 to 12 months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QUIZ 2</vt:lpstr>
      <vt:lpstr>QUIZ 3</vt:lpstr>
      <vt:lpstr>QUIZ 4</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graficy</dc:creator>
  <cp:lastModifiedBy>Julia Bohdziewicz</cp:lastModifiedBy>
  <cp:revision>23</cp:revision>
  <dcterms:created xsi:type="dcterms:W3CDTF">2021-08-04T13:23:24Z</dcterms:created>
  <dcterms:modified xsi:type="dcterms:W3CDTF">2025-01-31T13:54:35Z</dcterms:modified>
</cp:coreProperties>
</file>