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7" r:id="rId3"/>
    <p:sldId id="258" r:id="rId4"/>
    <p:sldId id="261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755A20E-1EB3-46E9-A0AC-91BEF7BCEE8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A20E-1EB3-46E9-A0AC-91BEF7BCEE8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A20E-1EB3-46E9-A0AC-91BEF7BCEE8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A20E-1EB3-46E9-A0AC-91BEF7BCEE8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A20E-1EB3-46E9-A0AC-91BEF7BCEE8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A20E-1EB3-46E9-A0AC-91BEF7BCEE8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A20E-1EB3-46E9-A0AC-91BEF7BCEE8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A20E-1EB3-46E9-A0AC-91BEF7BCEE8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A20E-1EB3-46E9-A0AC-91BEF7BCEE8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755A20E-1EB3-46E9-A0AC-91BEF7BCEE8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755A20E-1EB3-46E9-A0AC-91BEF7BCEE8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755A20E-1EB3-46E9-A0AC-91BEF7BCEE8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m.kur@tnm.org.p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Who</a:t>
            </a:r>
            <a:r>
              <a:rPr lang="pl-PL" dirty="0"/>
              <a:t> I </a:t>
            </a:r>
            <a:r>
              <a:rPr lang="pl-PL" dirty="0" err="1"/>
              <a:t>am</a:t>
            </a:r>
            <a:r>
              <a:rPr lang="pl-PL" dirty="0"/>
              <a:t> ?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53000" y="2119257"/>
            <a:ext cx="2706445" cy="360381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mgr</a:t>
            </a:r>
            <a:r>
              <a:rPr lang="en-US" dirty="0"/>
              <a:t> Mateusz Kur, psychologist</a:t>
            </a:r>
            <a:r>
              <a:rPr lang="pl-PL" dirty="0"/>
              <a:t>, </a:t>
            </a:r>
            <a:r>
              <a:rPr lang="pl-PL" dirty="0" err="1"/>
              <a:t>culture</a:t>
            </a:r>
            <a:r>
              <a:rPr lang="pl-PL" dirty="0"/>
              <a:t> </a:t>
            </a:r>
            <a:r>
              <a:rPr lang="pl-PL" dirty="0" err="1"/>
              <a:t>anthropologist</a:t>
            </a:r>
            <a:endParaRPr lang="en-US" dirty="0"/>
          </a:p>
          <a:p>
            <a:r>
              <a:rPr lang="pl-PL" dirty="0"/>
              <a:t>I </a:t>
            </a:r>
            <a:r>
              <a:rPr lang="pl-PL" dirty="0" err="1"/>
              <a:t>represents</a:t>
            </a:r>
            <a:r>
              <a:rPr lang="en-US" dirty="0"/>
              <a:t>  </a:t>
            </a:r>
            <a:br>
              <a:rPr lang="en-US" dirty="0"/>
            </a:br>
            <a:r>
              <a:rPr lang="en-US" b="1" dirty="0"/>
              <a:t>Center for Psychological Consultation and Mediation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3" descr="C:\Users\m.kur\Desktop\zdjęcia Mateusz Kur\MK1_5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437218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06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We offer psychological support and help to students in: 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1600200"/>
            <a:ext cx="6553200" cy="4572000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Handling problems with adaptation into a new environment (Wroclaw, university,  dormitory) </a:t>
            </a:r>
          </a:p>
          <a:p>
            <a:pPr lvl="0"/>
            <a:r>
              <a:rPr lang="en-US" sz="2000" dirty="0"/>
              <a:t>Finding solutions in conflicts in relationships (with other students and staff)</a:t>
            </a:r>
          </a:p>
          <a:p>
            <a:pPr lvl="0"/>
            <a:r>
              <a:rPr lang="en-US" sz="2000" dirty="0"/>
              <a:t>Giving professional advice on how to attain personal goals </a:t>
            </a:r>
          </a:p>
          <a:p>
            <a:pPr lvl="0"/>
            <a:r>
              <a:rPr lang="en-US" sz="2000" dirty="0"/>
              <a:t>Coping with mental difficulties caused by exams or tests </a:t>
            </a:r>
          </a:p>
          <a:p>
            <a:pPr lvl="0"/>
            <a:r>
              <a:rPr lang="en-US" sz="2000" dirty="0"/>
              <a:t>Overcoming anxiety and fear </a:t>
            </a:r>
          </a:p>
          <a:p>
            <a:pPr lvl="0"/>
            <a:r>
              <a:rPr lang="en-US" sz="2000" dirty="0"/>
              <a:t>Handling problems with low self-esteem, lack of motivation and mood swings</a:t>
            </a:r>
          </a:p>
          <a:p>
            <a:pPr lvl="0"/>
            <a:r>
              <a:rPr lang="en-US" sz="2000" dirty="0"/>
              <a:t>Breaking language and cultural barriers – support available in English </a:t>
            </a:r>
            <a:endParaRPr lang="pl-PL" sz="2000" dirty="0"/>
          </a:p>
          <a:p>
            <a:pPr lvl="0"/>
            <a:r>
              <a:rPr lang="pl-PL" sz="2000" dirty="0" err="1"/>
              <a:t>Helping</a:t>
            </a:r>
            <a:r>
              <a:rPr lang="pl-PL" sz="2000" dirty="0"/>
              <a:t> to </a:t>
            </a:r>
            <a:r>
              <a:rPr lang="pl-PL" sz="2000" dirty="0" err="1"/>
              <a:t>all</a:t>
            </a:r>
            <a:r>
              <a:rPr lang="pl-PL" sz="2000" dirty="0"/>
              <a:t> </a:t>
            </a:r>
            <a:r>
              <a:rPr lang="pl-PL" sz="2000" dirty="0" err="1"/>
              <a:t>people</a:t>
            </a:r>
            <a:r>
              <a:rPr lang="pl-PL" sz="2000" dirty="0"/>
              <a:t> with </a:t>
            </a:r>
            <a:r>
              <a:rPr lang="pl-PL" sz="2000" dirty="0" err="1"/>
              <a:t>some</a:t>
            </a:r>
            <a:r>
              <a:rPr lang="pl-PL" sz="2000" dirty="0"/>
              <a:t> </a:t>
            </a:r>
            <a:r>
              <a:rPr lang="pl-PL" sz="2000" dirty="0" err="1"/>
              <a:t>disabilities</a:t>
            </a:r>
            <a:endParaRPr lang="en-US" sz="20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273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Below are listed some areas I </a:t>
            </a:r>
            <a:r>
              <a:rPr lang="en-US" sz="3600" dirty="0" err="1"/>
              <a:t>specialise</a:t>
            </a:r>
            <a:r>
              <a:rPr lang="en-US" sz="3600" dirty="0"/>
              <a:t> in: 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9200" y="1981200"/>
            <a:ext cx="6781800" cy="4038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Psychological support for people in crisis</a:t>
            </a:r>
          </a:p>
          <a:p>
            <a:pPr lvl="0"/>
            <a:r>
              <a:rPr lang="en-US" dirty="0"/>
              <a:t>Boosting motivation, finding ways for self-improvement and setting personal goals</a:t>
            </a:r>
          </a:p>
          <a:p>
            <a:pPr lvl="0"/>
            <a:r>
              <a:rPr lang="en-US" dirty="0"/>
              <a:t>Counselling in the sign language for the deaf and hearing impaired</a:t>
            </a:r>
          </a:p>
          <a:p>
            <a:pPr lvl="0"/>
            <a:r>
              <a:rPr lang="en-US" dirty="0"/>
              <a:t>Running workshops and educational practice </a:t>
            </a:r>
          </a:p>
          <a:p>
            <a:pPr lvl="0"/>
            <a:r>
              <a:rPr lang="en-US" dirty="0"/>
              <a:t>Handling problems in relationships </a:t>
            </a:r>
          </a:p>
          <a:p>
            <a:pPr lvl="0"/>
            <a:r>
              <a:rPr lang="en-US" dirty="0"/>
              <a:t>Resolving conflicts using the NVC (Non-violent Communication) method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5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HOW TO CONACT ME ?</a:t>
            </a:r>
            <a:br>
              <a:rPr lang="pl-PL" b="1" dirty="0"/>
            </a:b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Mateusz Kur (</a:t>
            </a:r>
            <a:r>
              <a:rPr lang="pl-PL" dirty="0" err="1"/>
              <a:t>psychologist</a:t>
            </a:r>
            <a:r>
              <a:rPr lang="pl-PL" dirty="0"/>
              <a:t>)</a:t>
            </a:r>
          </a:p>
          <a:p>
            <a:r>
              <a:rPr lang="pl-PL" dirty="0"/>
              <a:t>E-mail: </a:t>
            </a:r>
            <a:r>
              <a:rPr lang="pl-PL" dirty="0">
                <a:hlinkClick r:id="rId2"/>
              </a:rPr>
              <a:t>m.kur@tnm.org.pl</a:t>
            </a:r>
            <a:endParaRPr lang="pl-PL" dirty="0"/>
          </a:p>
          <a:p>
            <a:r>
              <a:rPr lang="pl-PL" dirty="0"/>
              <a:t>Telefon: +48 516 005 583</a:t>
            </a:r>
          </a:p>
          <a:p>
            <a:r>
              <a:rPr lang="pl-PL" dirty="0"/>
              <a:t>Centrum Wsparcia: ul. Wróblewskiego 25</a:t>
            </a:r>
          </a:p>
          <a:p>
            <a:r>
              <a:rPr lang="pl-PL" dirty="0"/>
              <a:t>Akademik T-22, parter | pok.6.1</a:t>
            </a:r>
          </a:p>
          <a:p>
            <a:r>
              <a:rPr lang="pl-PL" dirty="0"/>
              <a:t>Online chat </a:t>
            </a:r>
            <a:r>
              <a:rPr lang="pl-PL" dirty="0" err="1"/>
              <a:t>or</a:t>
            </a:r>
            <a:r>
              <a:rPr lang="pl-PL" dirty="0"/>
              <a:t> a </a:t>
            </a:r>
            <a:r>
              <a:rPr lang="pl-PL" dirty="0" err="1"/>
              <a:t>phone</a:t>
            </a:r>
            <a:r>
              <a:rPr lang="pl-PL" dirty="0"/>
              <a:t> </a:t>
            </a:r>
            <a:r>
              <a:rPr lang="pl-PL" dirty="0" err="1"/>
              <a:t>call</a:t>
            </a:r>
            <a:endParaRPr lang="pl-PL" dirty="0"/>
          </a:p>
          <a:p>
            <a:r>
              <a:rPr lang="pl-PL" dirty="0"/>
              <a:t> </a:t>
            </a:r>
            <a:r>
              <a:rPr lang="pl-PL" dirty="0" err="1"/>
              <a:t>Appointments</a:t>
            </a:r>
            <a:r>
              <a:rPr lang="pl-PL" dirty="0"/>
              <a:t> </a:t>
            </a:r>
            <a:r>
              <a:rPr lang="pl-PL"/>
              <a:t>booking: </a:t>
            </a:r>
            <a:r>
              <a:rPr lang="pl-PL" dirty="0"/>
              <a:t>https://ddo.pwr.edu.pl/dla-studentow/wsparcie-psychologiczne/centrum-konsultacji-psychologicznych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9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" y="3276600"/>
            <a:ext cx="4419600" cy="1600327"/>
          </a:xfrm>
        </p:spPr>
        <p:txBody>
          <a:bodyPr>
            <a:normAutofit fontScale="90000"/>
          </a:bodyPr>
          <a:lstStyle/>
          <a:p>
            <a:pPr lvl="0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en-US" dirty="0"/>
              <a:t> </a:t>
            </a:r>
            <a:br>
              <a:rPr lang="pl-PL" dirty="0"/>
            </a:br>
            <a:r>
              <a:rPr lang="en-US" dirty="0"/>
              <a:t> 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Podtytuł 2"/>
          <p:cNvSpPr>
            <a:spLocks noGrp="1"/>
          </p:cNvSpPr>
          <p:nvPr>
            <p:ph type="subTitle" idx="1"/>
          </p:nvPr>
        </p:nvSpPr>
        <p:spPr>
          <a:xfrm>
            <a:off x="1066800" y="1143000"/>
            <a:ext cx="7010400" cy="4495800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chemeClr val="tx1"/>
                </a:solidFill>
              </a:rPr>
              <a:t>HOW TO CONACT ME ?</a:t>
            </a:r>
          </a:p>
          <a:p>
            <a:endParaRPr lang="pl-PL" sz="3200" dirty="0">
              <a:solidFill>
                <a:schemeClr val="tx1"/>
              </a:solidFill>
            </a:endParaRPr>
          </a:p>
          <a:p>
            <a:r>
              <a:rPr lang="pl-PL" sz="3200" dirty="0">
                <a:solidFill>
                  <a:schemeClr val="tx1"/>
                </a:solidFill>
              </a:rPr>
              <a:t>Online chat </a:t>
            </a:r>
            <a:r>
              <a:rPr lang="pl-PL" sz="3200" dirty="0" err="1">
                <a:solidFill>
                  <a:schemeClr val="tx1"/>
                </a:solidFill>
              </a:rPr>
              <a:t>or</a:t>
            </a:r>
            <a:r>
              <a:rPr lang="pl-PL" sz="3200" dirty="0">
                <a:solidFill>
                  <a:schemeClr val="tx1"/>
                </a:solidFill>
              </a:rPr>
              <a:t> a </a:t>
            </a:r>
            <a:r>
              <a:rPr lang="pl-PL" sz="3200" dirty="0" err="1">
                <a:solidFill>
                  <a:schemeClr val="tx1"/>
                </a:solidFill>
              </a:rPr>
              <a:t>phone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call</a:t>
            </a:r>
            <a:endParaRPr lang="pl-PL" sz="3200" dirty="0">
              <a:solidFill>
                <a:schemeClr val="tx1"/>
              </a:solidFill>
            </a:endParaRPr>
          </a:p>
          <a:p>
            <a:endParaRPr lang="pl-PL" sz="3200" b="1" u="sng" dirty="0">
              <a:solidFill>
                <a:schemeClr val="tx1"/>
              </a:solidFill>
            </a:endParaRPr>
          </a:p>
          <a:p>
            <a:r>
              <a:rPr lang="en-US" sz="3200" b="1" u="sng" dirty="0">
                <a:solidFill>
                  <a:schemeClr val="tx1"/>
                </a:solidFill>
              </a:rPr>
              <a:t>m.kur@tnm.org.pl</a:t>
            </a:r>
            <a:r>
              <a:rPr lang="en-US" sz="3200" b="1" dirty="0">
                <a:solidFill>
                  <a:schemeClr val="tx1"/>
                </a:solidFill>
              </a:rPr>
              <a:t> 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Mob. +48 516 005 583 </a:t>
            </a:r>
            <a:endParaRPr lang="pl-PL" sz="3200" b="1" dirty="0">
              <a:solidFill>
                <a:schemeClr val="tx1"/>
              </a:solidFill>
            </a:endParaRPr>
          </a:p>
          <a:p>
            <a:endParaRPr lang="pl-PL" sz="3200" b="1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Appointment in advance is necessary</a:t>
            </a:r>
            <a:r>
              <a:rPr lang="pl-PL" sz="3200" b="1" dirty="0"/>
              <a:t>!</a:t>
            </a:r>
            <a:endParaRPr lang="en-U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6031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ezka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71</TotalTime>
  <Words>295</Words>
  <Application>Microsoft Office PowerPoint</Application>
  <PresentationFormat>Pokaz na ekranie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Brush Script MT</vt:lpstr>
      <vt:lpstr>Constantia</vt:lpstr>
      <vt:lpstr>Franklin Gothic Book</vt:lpstr>
      <vt:lpstr>Rage Italic</vt:lpstr>
      <vt:lpstr>Pinezka</vt:lpstr>
      <vt:lpstr>Who I am ?</vt:lpstr>
      <vt:lpstr>We offer psychological support and help to students in:  </vt:lpstr>
      <vt:lpstr>Below are listed some areas I specialise in:  </vt:lpstr>
      <vt:lpstr>HOW TO CONACT ME ? </vt:lpstr>
      <vt:lpstr>       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offer psychological support and help to students in:</dc:title>
  <dc:creator>Mateusz Kur</dc:creator>
  <cp:lastModifiedBy>Maria Borkowska</cp:lastModifiedBy>
  <cp:revision>9</cp:revision>
  <dcterms:created xsi:type="dcterms:W3CDTF">2021-02-22T09:11:37Z</dcterms:created>
  <dcterms:modified xsi:type="dcterms:W3CDTF">2022-09-29T05:42:49Z</dcterms:modified>
</cp:coreProperties>
</file>