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handoutMasterIdLst>
    <p:handoutMasterId r:id="rId17"/>
  </p:handoutMasterIdLst>
  <p:sldIdLst>
    <p:sldId id="340" r:id="rId2"/>
    <p:sldId id="350" r:id="rId3"/>
    <p:sldId id="351" r:id="rId4"/>
    <p:sldId id="341" r:id="rId5"/>
    <p:sldId id="352" r:id="rId6"/>
    <p:sldId id="345" r:id="rId7"/>
    <p:sldId id="353" r:id="rId8"/>
    <p:sldId id="349" r:id="rId9"/>
    <p:sldId id="343" r:id="rId10"/>
    <p:sldId id="347" r:id="rId11"/>
    <p:sldId id="348" r:id="rId12"/>
    <p:sldId id="346" r:id="rId13"/>
    <p:sldId id="344" r:id="rId14"/>
    <p:sldId id="342" r:id="rId15"/>
  </p:sldIdLst>
  <p:sldSz cx="9144000" cy="6858000" type="screen4x3"/>
  <p:notesSz cx="10234613" cy="70993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89">
          <p15:clr>
            <a:srgbClr val="A4A3A4"/>
          </p15:clr>
        </p15:guide>
        <p15:guide id="7" pos="725">
          <p15:clr>
            <a:srgbClr val="A4A3A4"/>
          </p15:clr>
        </p15:guide>
        <p15:guide id="8" pos="5148">
          <p15:clr>
            <a:srgbClr val="A4A3A4"/>
          </p15:clr>
        </p15:guide>
        <p15:guide id="9" pos="3742">
          <p15:clr>
            <a:srgbClr val="A4A3A4"/>
          </p15:clr>
        </p15:guide>
        <p15:guide id="10" pos="3560">
          <p15:clr>
            <a:srgbClr val="A4A3A4"/>
          </p15:clr>
        </p15:guide>
        <p15:guide id="11" pos="2789">
          <p15:clr>
            <a:srgbClr val="A4A3A4"/>
          </p15:clr>
        </p15:guide>
        <p15:guide id="12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CA"/>
    <a:srgbClr val="007CD0"/>
    <a:srgbClr val="0089E6"/>
    <a:srgbClr val="A02F10"/>
    <a:srgbClr val="9F250D"/>
    <a:srgbClr val="0571BB"/>
    <a:srgbClr val="0374A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0" autoAdjust="0"/>
  </p:normalViewPr>
  <p:slideViewPr>
    <p:cSldViewPr snapToObjects="1">
      <p:cViewPr varScale="1">
        <p:scale>
          <a:sx n="119" d="100"/>
          <a:sy n="119" d="100"/>
        </p:scale>
        <p:origin x="1368" y="108"/>
      </p:cViewPr>
      <p:guideLst>
        <p:guide orient="horz" pos="2387"/>
        <p:guide orient="horz" pos="346"/>
        <p:guide orient="horz" pos="958"/>
        <p:guide orient="horz" pos="799"/>
        <p:guide orient="horz" pos="2160"/>
        <p:guide orient="horz" pos="3589"/>
        <p:guide pos="725"/>
        <p:guide pos="5148"/>
        <p:guide pos="3742"/>
        <p:guide pos="356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852" y="-90"/>
      </p:cViewPr>
      <p:guideLst>
        <p:guide orient="horz" pos="2236"/>
        <p:guide pos="32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2113"/>
            <a:ext cx="4437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511C0C-C11C-44D0-BCB6-3F38300D5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48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32" tIns="51966" rIns="103932" bIns="51966" numCol="1" anchor="b" anchorCtr="0" compatLnSpc="1">
            <a:prstTxWarp prst="textNoShape">
              <a:avLst/>
            </a:prstTxWarp>
          </a:bodyPr>
          <a:lstStyle>
            <a:lvl1pPr algn="r" defTabSz="1039813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C80657-0698-4963-B0E2-03DF42D15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24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80657-0698-4963-B0E2-03DF42D15F3E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51F1-F726-4E4A-8F80-AEB9A854A8D0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2313-0CDC-40C0-906E-5D077F192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5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2D94-1D90-41EF-BADC-D27D808E212F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8F7D-EEEF-4449-9F87-99C7B9B06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59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6CDD-596B-4506-A2A2-02C0DE8AC131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2306-FE8B-4FC6-A1C9-AEBC44E5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79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33CD-8B64-44A2-8C52-8F4236B8304A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3321-CDA2-4187-89EE-754CF087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53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8218-921B-46F8-AED5-29CAE97644F0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827D-3B31-447C-95F9-73B5F189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426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083-D084-4629-8B20-49492138FF58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42B2-325D-4EA5-B65D-07397B09A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77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E4DC-FB6F-4687-84E2-0E1AA6FB83A7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B8DB-BDB4-481C-9265-90A46795E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59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7173-81FE-4B9F-AE31-15D25BCC335C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6523-9824-4B3E-8025-EB81F868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887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D9F2-1345-43BA-8FA6-DCC643E497E4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BECC-1424-4721-857C-CBE2901F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677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055B-6555-41A6-80F9-BC2576F1467E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E915-BFA3-46AF-AFB2-B24014C5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94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147E-D58C-4287-8EE0-9DD0ECBB8555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8EBD-3503-44B3-8891-407A219DC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5982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150938" y="549275"/>
            <a:ext cx="7535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150938" y="1520825"/>
            <a:ext cx="7535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EAA46D3-294E-40CA-9047-B8E95EF367C6}" type="datetimeFigureOut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EB5BB1-349F-45E5-A733-3130D264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Bar/>
  </p:transition>
  <p:txStyles>
    <p:titleStyle>
      <a:lvl1pPr indent="355600"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indent="355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indent="355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i.pwr.edu.pl/uslugi/poczta/poczta-studenck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rs.pwr.edu.p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ps.pwr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584" y="1700808"/>
            <a:ext cx="8028892" cy="2195302"/>
          </a:xfrm>
        </p:spPr>
        <p:txBody>
          <a:bodyPr/>
          <a:lstStyle/>
          <a:p>
            <a:pPr algn="ctr"/>
            <a:r>
              <a:rPr lang="en-US" sz="4500" dirty="0">
                <a:latin typeface="+mn-lt"/>
              </a:rPr>
              <a:t>Dormitories</a:t>
            </a:r>
            <a:br>
              <a:rPr lang="pl-PL" sz="4500" dirty="0">
                <a:latin typeface="+mn-lt"/>
              </a:rPr>
            </a:br>
            <a:r>
              <a:rPr lang="en-US" sz="4500" dirty="0">
                <a:latin typeface="+mn-lt"/>
              </a:rPr>
              <a:t>at</a:t>
            </a:r>
            <a:br>
              <a:rPr lang="pl-PL" sz="4500" dirty="0">
                <a:latin typeface="+mn-lt"/>
              </a:rPr>
            </a:br>
            <a:r>
              <a:rPr lang="en-US" sz="4500" dirty="0" err="1">
                <a:latin typeface="+mn-lt"/>
              </a:rPr>
              <a:t>Wroc</a:t>
            </a:r>
            <a:r>
              <a:rPr lang="pl-PL" sz="4500" dirty="0">
                <a:latin typeface="+mn-lt"/>
              </a:rPr>
              <a:t>l</a:t>
            </a:r>
            <a:r>
              <a:rPr lang="en-US" sz="4500" dirty="0">
                <a:latin typeface="+mn-lt"/>
              </a:rPr>
              <a:t>aw University of </a:t>
            </a:r>
            <a:r>
              <a:rPr lang="pl-PL" sz="4500" dirty="0">
                <a:latin typeface="+mn-lt"/>
              </a:rPr>
              <a:t>Science and </a:t>
            </a:r>
            <a:r>
              <a:rPr lang="en-US" sz="4500" dirty="0">
                <a:latin typeface="+mn-lt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05549164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4664"/>
            <a:ext cx="384862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404664"/>
            <a:ext cx="4392488" cy="464451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During accommodation, remember not to do </a:t>
            </a:r>
            <a:endParaRPr lang="pl-PL" sz="3000" dirty="0"/>
          </a:p>
          <a:p>
            <a:pPr marL="0" indent="0">
              <a:buNone/>
            </a:pPr>
            <a:r>
              <a:rPr lang="pl-PL" sz="3000" dirty="0" err="1"/>
              <a:t>this</a:t>
            </a:r>
            <a:r>
              <a:rPr lang="pl-PL" sz="3000" dirty="0"/>
              <a:t> – </a:t>
            </a:r>
            <a:r>
              <a:rPr lang="pl-PL" sz="3000" dirty="0" err="1"/>
              <a:t>you</a:t>
            </a:r>
            <a:r>
              <a:rPr lang="pl-PL" sz="3000" dirty="0"/>
              <a:t> </a:t>
            </a:r>
            <a:r>
              <a:rPr lang="pl-PL" sz="3000" dirty="0" err="1"/>
              <a:t>can</a:t>
            </a:r>
            <a:r>
              <a:rPr lang="pl-PL" sz="3000" dirty="0"/>
              <a:t> </a:t>
            </a:r>
            <a:r>
              <a:rPr lang="pl-PL" sz="3000" dirty="0" err="1"/>
              <a:t>lose</a:t>
            </a:r>
            <a:r>
              <a:rPr lang="pl-PL" sz="3000" dirty="0"/>
              <a:t> </a:t>
            </a:r>
            <a:br>
              <a:rPr lang="pl-PL" sz="3000" dirty="0"/>
            </a:br>
            <a:r>
              <a:rPr lang="pl-PL" sz="3000" dirty="0"/>
              <a:t>240 zł from </a:t>
            </a:r>
            <a:r>
              <a:rPr lang="pl-PL" sz="3000" dirty="0" err="1"/>
              <a:t>your</a:t>
            </a:r>
            <a:r>
              <a:rPr lang="pl-PL" sz="3000" dirty="0"/>
              <a:t> </a:t>
            </a:r>
            <a:r>
              <a:rPr lang="pl-PL" sz="3000" dirty="0" err="1"/>
              <a:t>deposit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05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" y="1592796"/>
            <a:ext cx="8280000" cy="34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7484" y="404664"/>
            <a:ext cx="8276564" cy="576064"/>
          </a:xfrm>
        </p:spPr>
        <p:txBody>
          <a:bodyPr/>
          <a:lstStyle/>
          <a:p>
            <a:pPr marL="0" indent="0">
              <a:buNone/>
            </a:pPr>
            <a:r>
              <a:rPr lang="pl-PL" sz="2700" dirty="0"/>
              <a:t>and </a:t>
            </a:r>
            <a:r>
              <a:rPr lang="pl-PL" sz="2700" dirty="0" err="1"/>
              <a:t>this</a:t>
            </a:r>
            <a:r>
              <a:rPr lang="pl-PL" sz="2700" dirty="0"/>
              <a:t> …</a:t>
            </a:r>
          </a:p>
          <a:p>
            <a:pPr marL="0" indent="0">
              <a:buNone/>
            </a:pPr>
            <a:r>
              <a:rPr lang="pl-PL" sz="2700" dirty="0"/>
              <a:t>– </a:t>
            </a:r>
            <a:r>
              <a:rPr lang="pl-PL" sz="2700" dirty="0" err="1"/>
              <a:t>abandoned</a:t>
            </a:r>
            <a:r>
              <a:rPr lang="pl-PL" sz="2700" dirty="0"/>
              <a:t> </a:t>
            </a:r>
            <a:r>
              <a:rPr lang="pl-PL" sz="2700" dirty="0" err="1"/>
              <a:t>dirty</a:t>
            </a:r>
            <a:r>
              <a:rPr lang="pl-PL" sz="2700" dirty="0"/>
              <a:t> </a:t>
            </a:r>
            <a:r>
              <a:rPr lang="pl-PL" sz="2700" dirty="0" err="1"/>
              <a:t>kitchenware</a:t>
            </a:r>
            <a:r>
              <a:rPr lang="pl-PL" sz="2700" dirty="0"/>
              <a:t> </a:t>
            </a:r>
            <a:r>
              <a:rPr lang="pl-PL" sz="2700" dirty="0" err="1"/>
              <a:t>will</a:t>
            </a:r>
            <a:r>
              <a:rPr lang="pl-PL" sz="2700" dirty="0"/>
              <a:t> be </a:t>
            </a:r>
            <a:r>
              <a:rPr lang="pl-PL" sz="2700" dirty="0" err="1"/>
              <a:t>thrown</a:t>
            </a:r>
            <a:r>
              <a:rPr lang="pl-PL" sz="2700" dirty="0"/>
              <a:t> out!!! </a:t>
            </a:r>
          </a:p>
          <a:p>
            <a:pPr marL="0" indent="0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40603999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dc432520-6ac5-4367-a7be-82856465ed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" y="1304764"/>
            <a:ext cx="832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7974" y="285269"/>
            <a:ext cx="83684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600" b="0" dirty="0"/>
              <a:t>and </a:t>
            </a:r>
            <a:r>
              <a:rPr lang="pl-PL" sz="2600" b="0" dirty="0" err="1"/>
              <a:t>this</a:t>
            </a:r>
            <a:r>
              <a:rPr lang="pl-PL" sz="2600" b="0" dirty="0"/>
              <a:t>…</a:t>
            </a:r>
            <a:br>
              <a:rPr lang="pl-PL" sz="2600" b="0" dirty="0"/>
            </a:br>
            <a:r>
              <a:rPr lang="pl-PL" sz="2600" b="0" dirty="0"/>
              <a:t>- </a:t>
            </a:r>
            <a:r>
              <a:rPr lang="pl-PL" sz="2600" b="0" dirty="0" err="1"/>
              <a:t>if</a:t>
            </a:r>
            <a:r>
              <a:rPr lang="pl-PL" sz="2600" b="0" dirty="0"/>
              <a:t> </a:t>
            </a:r>
            <a:r>
              <a:rPr lang="pl-PL" sz="2600" b="0" dirty="0" err="1"/>
              <a:t>you</a:t>
            </a:r>
            <a:r>
              <a:rPr lang="pl-PL" sz="2600" b="0" dirty="0"/>
              <a:t> </a:t>
            </a:r>
            <a:r>
              <a:rPr lang="pl-PL" sz="2600" b="0" dirty="0" err="1"/>
              <a:t>don’t</a:t>
            </a:r>
            <a:r>
              <a:rPr lang="pl-PL" sz="2600" b="0" dirty="0"/>
              <a:t> want to </a:t>
            </a:r>
            <a:r>
              <a:rPr lang="pl-PL" sz="2600" b="0" dirty="0" err="1"/>
              <a:t>lose</a:t>
            </a:r>
            <a:r>
              <a:rPr lang="pl-PL" sz="2600" b="0" dirty="0"/>
              <a:t> </a:t>
            </a:r>
            <a:r>
              <a:rPr lang="pl-PL" sz="2600" b="0" dirty="0" err="1"/>
              <a:t>your</a:t>
            </a:r>
            <a:r>
              <a:rPr lang="pl-PL" sz="2600" b="0" dirty="0"/>
              <a:t> place in </a:t>
            </a:r>
            <a:r>
              <a:rPr lang="pl-PL" sz="2600" b="0" dirty="0" err="1"/>
              <a:t>dormitory</a:t>
            </a:r>
            <a:endParaRPr lang="pl-PL" sz="2600" b="0" dirty="0"/>
          </a:p>
        </p:txBody>
      </p:sp>
    </p:spTree>
    <p:extLst>
      <p:ext uri="{BB962C8B-B14F-4D97-AF65-F5344CB8AC3E}">
        <p14:creationId xmlns:p14="http://schemas.microsoft.com/office/powerpoint/2010/main" val="24531411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09725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 err="1"/>
              <a:t>Thank</a:t>
            </a:r>
            <a:r>
              <a:rPr lang="pl-PL" sz="4000" dirty="0"/>
              <a:t> </a:t>
            </a:r>
            <a:r>
              <a:rPr lang="pl-PL" sz="4000" dirty="0" err="1"/>
              <a:t>you</a:t>
            </a:r>
            <a:r>
              <a:rPr lang="pl-PL" sz="4000" dirty="0"/>
              <a:t> for </a:t>
            </a:r>
            <a:r>
              <a:rPr lang="pl-PL" sz="4000" dirty="0" err="1"/>
              <a:t>your</a:t>
            </a:r>
            <a:r>
              <a:rPr lang="pl-PL" sz="4000" dirty="0"/>
              <a:t> </a:t>
            </a:r>
            <a:r>
              <a:rPr lang="pl-PL" sz="4000" dirty="0" err="1"/>
              <a:t>attention</a:t>
            </a:r>
            <a:r>
              <a:rPr lang="pl-PL" sz="4000" dirty="0"/>
              <a:t> </a:t>
            </a:r>
          </a:p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55997180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dirty="0"/>
              <a:t>https://web.usos.pwr.edu.pl/</a:t>
            </a:r>
          </a:p>
          <a:p>
            <a:pPr marL="0" indent="0">
              <a:buNone/>
            </a:pPr>
            <a:r>
              <a:rPr lang="pl-PL" sz="4000" dirty="0"/>
              <a:t>https://prs.pwr.edu.pl/</a:t>
            </a:r>
          </a:p>
          <a:p>
            <a:pPr marL="0" indent="0">
              <a:buNone/>
            </a:pPr>
            <a:r>
              <a:rPr lang="pl-PL" sz="4000"/>
              <a:t>https://dps.pwr.edu.pl/</a:t>
            </a:r>
          </a:p>
          <a:p>
            <a:pPr marL="0" indent="0">
              <a:buNone/>
            </a:pPr>
            <a:endParaRPr lang="pl-PL" sz="4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5576" y="582787"/>
            <a:ext cx="7535862" cy="719138"/>
          </a:xfrm>
        </p:spPr>
        <p:txBody>
          <a:bodyPr/>
          <a:lstStyle/>
          <a:p>
            <a:r>
              <a:rPr lang="pl-PL" sz="4000" dirty="0" err="1"/>
              <a:t>Important</a:t>
            </a:r>
            <a:r>
              <a:rPr lang="pl-PL" sz="4000" dirty="0"/>
              <a:t> </a:t>
            </a:r>
            <a:r>
              <a:rPr lang="pl-PL" sz="4000" dirty="0" err="1"/>
              <a:t>websites</a:t>
            </a:r>
            <a:r>
              <a:rPr lang="pl-PL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843459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F7526-DEA2-48A8-84B7-580A0263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4" y="512676"/>
            <a:ext cx="7535862" cy="719138"/>
          </a:xfrm>
        </p:spPr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I </a:t>
            </a:r>
            <a:r>
              <a:rPr lang="pl-PL" dirty="0" err="1"/>
              <a:t>take</a:t>
            </a:r>
            <a:r>
              <a:rPr lang="pl-PL" dirty="0"/>
              <a:t> to </a:t>
            </a:r>
            <a:r>
              <a:rPr lang="pl-PL" dirty="0" err="1"/>
              <a:t>dormitory</a:t>
            </a:r>
            <a:r>
              <a:rPr lang="pl-PL" dirty="0"/>
              <a:t> 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668181-BA24-4B15-90E9-38772B31FEB3}"/>
              </a:ext>
            </a:extLst>
          </p:cNvPr>
          <p:cNvSpPr/>
          <p:nvPr/>
        </p:nvSpPr>
        <p:spPr>
          <a:xfrm>
            <a:off x="899592" y="162880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0" dirty="0"/>
              <a:t>-  </a:t>
            </a:r>
            <a:r>
              <a:rPr lang="pl-PL" sz="2800" b="0" dirty="0" err="1"/>
              <a:t>bedding</a:t>
            </a:r>
            <a:r>
              <a:rPr lang="pl-PL" sz="2800" b="0" dirty="0"/>
              <a:t> </a:t>
            </a:r>
            <a:r>
              <a:rPr lang="pl-PL" sz="2800" b="0" dirty="0" err="1"/>
              <a:t>linen</a:t>
            </a:r>
            <a:r>
              <a:rPr lang="pl-PL" sz="2800" b="0" dirty="0"/>
              <a:t>, </a:t>
            </a:r>
            <a:r>
              <a:rPr lang="pl-PL" sz="2800" b="0" dirty="0" err="1"/>
              <a:t>duvet</a:t>
            </a:r>
            <a:r>
              <a:rPr lang="pl-PL" sz="2800" b="0" dirty="0"/>
              <a:t>, </a:t>
            </a:r>
            <a:r>
              <a:rPr lang="pl-PL" sz="2800" b="0" dirty="0" err="1"/>
              <a:t>pillow</a:t>
            </a:r>
            <a:r>
              <a:rPr lang="pl-PL" sz="2800" b="0" dirty="0"/>
              <a:t>;</a:t>
            </a:r>
            <a:br>
              <a:rPr lang="pl-PL" sz="2800" b="0" dirty="0"/>
            </a:br>
            <a:r>
              <a:rPr lang="pl-PL" sz="2800" b="0" dirty="0"/>
              <a:t>-  </a:t>
            </a:r>
            <a:r>
              <a:rPr lang="pl-PL" sz="2800" b="0" dirty="0" err="1"/>
              <a:t>kitchenware</a:t>
            </a:r>
            <a:r>
              <a:rPr lang="pl-PL" sz="2800" b="0" dirty="0"/>
              <a:t> (</a:t>
            </a:r>
            <a:r>
              <a:rPr lang="pl-PL" sz="2800" b="0" dirty="0" err="1"/>
              <a:t>dishes</a:t>
            </a:r>
            <a:r>
              <a:rPr lang="pl-PL" sz="2800" b="0" dirty="0"/>
              <a:t>, </a:t>
            </a:r>
            <a:r>
              <a:rPr lang="pl-PL" sz="2800" b="0" dirty="0" err="1"/>
              <a:t>pots</a:t>
            </a:r>
            <a:r>
              <a:rPr lang="pl-PL" sz="2800" b="0" dirty="0"/>
              <a:t>, </a:t>
            </a:r>
            <a:r>
              <a:rPr lang="pl-PL" sz="2800" b="0" dirty="0" err="1"/>
              <a:t>cutlery</a:t>
            </a:r>
            <a:r>
              <a:rPr lang="pl-PL" sz="2800" b="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3001455222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A877E2-44E7-40AC-99C6-37DCD6FA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811212"/>
            <a:ext cx="7535862" cy="719138"/>
          </a:xfrm>
        </p:spPr>
        <p:txBody>
          <a:bodyPr/>
          <a:lstStyle/>
          <a:p>
            <a:r>
              <a:rPr lang="pl-PL" dirty="0" err="1"/>
              <a:t>Who</a:t>
            </a:r>
            <a:r>
              <a:rPr lang="pl-PL" dirty="0"/>
              <a:t> to </a:t>
            </a:r>
            <a:r>
              <a:rPr lang="pl-PL" dirty="0" err="1"/>
              <a:t>contact</a:t>
            </a:r>
            <a:r>
              <a:rPr lang="pl-PL" dirty="0"/>
              <a:t>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FC67B6-750C-4921-93F6-B43E1C87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err="1"/>
              <a:t>Dormitory</a:t>
            </a:r>
            <a:r>
              <a:rPr lang="pl-PL" dirty="0"/>
              <a:t> Manager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Dormitories</a:t>
            </a:r>
            <a:r>
              <a:rPr lang="pl-PL" dirty="0"/>
              <a:t> </a:t>
            </a:r>
            <a:r>
              <a:rPr lang="pl-PL" dirty="0" err="1"/>
              <a:t>Reception</a:t>
            </a:r>
            <a:r>
              <a:rPr lang="pl-PL" dirty="0"/>
              <a:t> (T15, T17,T19, T22)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r>
              <a:rPr lang="pl-PL" dirty="0"/>
              <a:t>Student Information Office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International Relations Office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763676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0938" y="1268413"/>
            <a:ext cx="7535862" cy="4778375"/>
          </a:xfrm>
        </p:spPr>
        <p:txBody>
          <a:bodyPr/>
          <a:lstStyle/>
          <a:p>
            <a:r>
              <a:rPr lang="en-US" sz="1800" dirty="0"/>
              <a:t>read</a:t>
            </a:r>
            <a:r>
              <a:rPr lang="pl-PL" sz="1800" dirty="0"/>
              <a:t> </a:t>
            </a:r>
            <a:r>
              <a:rPr lang="en-US" sz="1800" dirty="0"/>
              <a:t>Rules and Regulations of Dormitories</a:t>
            </a:r>
            <a:r>
              <a:rPr lang="pl-PL" sz="1800" dirty="0"/>
              <a:t> </a:t>
            </a:r>
            <a:r>
              <a:rPr lang="en-US" sz="1800" dirty="0"/>
              <a:t>at </a:t>
            </a:r>
            <a:r>
              <a:rPr lang="en-US" sz="1800" dirty="0" err="1"/>
              <a:t>Wroc</a:t>
            </a:r>
            <a:r>
              <a:rPr lang="pl-PL" sz="1800" dirty="0"/>
              <a:t>l</a:t>
            </a:r>
            <a:r>
              <a:rPr lang="en-US" sz="1800" dirty="0"/>
              <a:t>aw University of </a:t>
            </a:r>
            <a:r>
              <a:rPr lang="pl-PL" sz="1800" dirty="0"/>
              <a:t>Science and </a:t>
            </a:r>
            <a:r>
              <a:rPr lang="en-US" sz="1800" dirty="0"/>
              <a:t>Technology</a:t>
            </a:r>
            <a:endParaRPr lang="pl-PL" sz="1800" dirty="0"/>
          </a:p>
          <a:p>
            <a:r>
              <a:rPr lang="pl-PL" sz="1800" dirty="0" err="1"/>
              <a:t>it</a:t>
            </a:r>
            <a:r>
              <a:rPr lang="pl-PL" sz="1800" dirty="0"/>
              <a:t> </a:t>
            </a:r>
            <a:r>
              <a:rPr lang="pl-PL" sz="1800" dirty="0" err="1"/>
              <a:t>is</a:t>
            </a:r>
            <a:r>
              <a:rPr lang="pl-PL" sz="1800" dirty="0"/>
              <a:t> not </a:t>
            </a:r>
            <a:r>
              <a:rPr lang="pl-PL" sz="1800" dirty="0" err="1"/>
              <a:t>possible</a:t>
            </a:r>
            <a:r>
              <a:rPr lang="pl-PL" sz="1800" dirty="0"/>
              <a:t> to </a:t>
            </a:r>
            <a:r>
              <a:rPr lang="pl-PL" sz="1800" dirty="0" err="1"/>
              <a:t>change</a:t>
            </a:r>
            <a:r>
              <a:rPr lang="pl-PL" sz="1800" dirty="0"/>
              <a:t> the </a:t>
            </a:r>
            <a:r>
              <a:rPr lang="pl-PL" sz="1800" dirty="0" err="1"/>
              <a:t>dormitory</a:t>
            </a:r>
            <a:r>
              <a:rPr lang="pl-PL" sz="1800" dirty="0"/>
              <a:t> and </a:t>
            </a:r>
            <a:r>
              <a:rPr lang="pl-PL" sz="1800" dirty="0" err="1"/>
              <a:t>room</a:t>
            </a:r>
            <a:r>
              <a:rPr lang="pl-PL" sz="1800" dirty="0"/>
              <a:t> </a:t>
            </a:r>
            <a:r>
              <a:rPr lang="pl-PL" sz="1800" dirty="0" err="1"/>
              <a:t>after</a:t>
            </a:r>
            <a:r>
              <a:rPr lang="pl-PL" sz="1800" dirty="0"/>
              <a:t> </a:t>
            </a:r>
            <a:r>
              <a:rPr lang="pl-PL" sz="1800" dirty="0" err="1"/>
              <a:t>checking</a:t>
            </a:r>
            <a:r>
              <a:rPr lang="pl-PL" sz="1800" dirty="0"/>
              <a:t> in</a:t>
            </a:r>
          </a:p>
          <a:p>
            <a:r>
              <a:rPr lang="en-US" sz="1800" dirty="0"/>
              <a:t>sign your individual contract</a:t>
            </a:r>
            <a:endParaRPr lang="pl-PL" sz="1800" dirty="0"/>
          </a:p>
          <a:p>
            <a:r>
              <a:rPr lang="en-US" sz="1800" dirty="0"/>
              <a:t>pay fee for a place in a dormitory till 15th of each month</a:t>
            </a:r>
            <a:endParaRPr lang="pl-PL" sz="1800" dirty="0"/>
          </a:p>
          <a:p>
            <a:r>
              <a:rPr lang="pl-PL" sz="1800" dirty="0"/>
              <a:t>c</a:t>
            </a:r>
            <a:r>
              <a:rPr lang="en-US" sz="1800" dirty="0"/>
              <a:t>lean your room and common area you use</a:t>
            </a:r>
            <a:endParaRPr lang="pl-PL" sz="1800" dirty="0"/>
          </a:p>
          <a:p>
            <a:r>
              <a:rPr lang="en-US" sz="1800" dirty="0"/>
              <a:t>segregate and throw rubbish outside a building in designated areas</a:t>
            </a:r>
            <a:endParaRPr lang="pl-PL" sz="1800" dirty="0"/>
          </a:p>
          <a:p>
            <a:r>
              <a:rPr lang="en-US" sz="1800" dirty="0"/>
              <a:t>respect your surroundings and neighbors, especially after the night quiet hours</a:t>
            </a:r>
            <a:r>
              <a:rPr lang="pl-PL" sz="1800" dirty="0"/>
              <a:t> (23:00 – 7:00)</a:t>
            </a:r>
          </a:p>
          <a:p>
            <a:r>
              <a:rPr lang="pl-PL" sz="1800" dirty="0" err="1"/>
              <a:t>keep</a:t>
            </a:r>
            <a:r>
              <a:rPr lang="pl-PL" sz="1800" dirty="0"/>
              <a:t> </a:t>
            </a:r>
            <a:r>
              <a:rPr lang="pl-PL" sz="1800" dirty="0" err="1"/>
              <a:t>your</a:t>
            </a:r>
            <a:r>
              <a:rPr lang="pl-PL" sz="1800" dirty="0"/>
              <a:t> </a:t>
            </a:r>
            <a:r>
              <a:rPr lang="pl-PL" sz="1800" dirty="0" err="1"/>
              <a:t>thing</a:t>
            </a:r>
            <a:r>
              <a:rPr lang="pl-PL" sz="1800" dirty="0"/>
              <a:t> </a:t>
            </a:r>
            <a:r>
              <a:rPr lang="pl-PL" sz="1800" dirty="0" err="1"/>
              <a:t>inside</a:t>
            </a:r>
            <a:r>
              <a:rPr lang="pl-PL" sz="1800" dirty="0"/>
              <a:t> </a:t>
            </a:r>
            <a:r>
              <a:rPr lang="pl-PL" sz="1800" dirty="0" err="1"/>
              <a:t>your</a:t>
            </a:r>
            <a:r>
              <a:rPr lang="pl-PL" sz="1800" dirty="0"/>
              <a:t> </a:t>
            </a:r>
            <a:r>
              <a:rPr lang="pl-PL" sz="1800" dirty="0" err="1"/>
              <a:t>room</a:t>
            </a:r>
            <a:r>
              <a:rPr lang="pl-PL" sz="1800" dirty="0"/>
              <a:t> (</a:t>
            </a:r>
            <a:r>
              <a:rPr lang="pl-PL" sz="1800" dirty="0" err="1"/>
              <a:t>e.g</a:t>
            </a:r>
            <a:r>
              <a:rPr lang="pl-PL" sz="1800" dirty="0"/>
              <a:t> </a:t>
            </a:r>
            <a:r>
              <a:rPr lang="pl-PL" sz="1800" dirty="0" err="1"/>
              <a:t>shoes</a:t>
            </a:r>
            <a:r>
              <a:rPr lang="pl-PL" sz="1800" dirty="0"/>
              <a:t>, </a:t>
            </a:r>
            <a:r>
              <a:rPr lang="pl-PL" sz="1800" dirty="0" err="1"/>
              <a:t>clothes</a:t>
            </a:r>
            <a:r>
              <a:rPr lang="pl-PL" sz="1800" dirty="0"/>
              <a:t> </a:t>
            </a:r>
            <a:r>
              <a:rPr lang="pl-PL" sz="1800" dirty="0" err="1"/>
              <a:t>dryers</a:t>
            </a:r>
            <a:r>
              <a:rPr lang="pl-PL" sz="1800" dirty="0"/>
              <a:t>, </a:t>
            </a:r>
            <a:r>
              <a:rPr lang="pl-PL" sz="1800" dirty="0" err="1"/>
              <a:t>rubbish</a:t>
            </a:r>
            <a:r>
              <a:rPr lang="pl-PL" sz="1800" dirty="0"/>
              <a:t>)</a:t>
            </a:r>
          </a:p>
          <a:p>
            <a:r>
              <a:rPr lang="pl-PL" sz="1800" dirty="0" err="1"/>
              <a:t>remember</a:t>
            </a:r>
            <a:r>
              <a:rPr lang="pl-PL" sz="1800" dirty="0"/>
              <a:t> to </a:t>
            </a:r>
            <a:r>
              <a:rPr lang="pl-PL" sz="1800" dirty="0" err="1"/>
              <a:t>always</a:t>
            </a:r>
            <a:r>
              <a:rPr lang="pl-PL" sz="1800" dirty="0"/>
              <a:t> lock the </a:t>
            </a:r>
            <a:r>
              <a:rPr lang="pl-PL" sz="1800" dirty="0" err="1"/>
              <a:t>doors</a:t>
            </a:r>
            <a:r>
              <a:rPr lang="pl-PL" sz="1800" dirty="0"/>
              <a:t> </a:t>
            </a:r>
            <a:r>
              <a:rPr lang="pl-PL" sz="1800" dirty="0" err="1"/>
              <a:t>when</a:t>
            </a:r>
            <a:r>
              <a:rPr lang="pl-PL" sz="1800" dirty="0"/>
              <a:t> </a:t>
            </a:r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leaving</a:t>
            </a:r>
            <a:r>
              <a:rPr lang="pl-PL" sz="1800" dirty="0"/>
              <a:t> </a:t>
            </a:r>
            <a:r>
              <a:rPr lang="pl-PL" sz="1800" dirty="0" err="1"/>
              <a:t>your</a:t>
            </a:r>
            <a:r>
              <a:rPr lang="pl-PL" sz="1800" dirty="0"/>
              <a:t> </a:t>
            </a:r>
            <a:r>
              <a:rPr lang="pl-PL" sz="1800" dirty="0" err="1"/>
              <a:t>room</a:t>
            </a:r>
            <a:r>
              <a:rPr lang="pl-PL" sz="1800" dirty="0"/>
              <a:t> </a:t>
            </a:r>
          </a:p>
          <a:p>
            <a:pPr marL="0" indent="0">
              <a:buNone/>
            </a:pPr>
            <a:r>
              <a:rPr lang="pl-PL" sz="1800" dirty="0"/>
              <a:t>     </a:t>
            </a:r>
            <a:r>
              <a:rPr lang="pl-PL" sz="1800" dirty="0" err="1"/>
              <a:t>or</a:t>
            </a:r>
            <a:r>
              <a:rPr lang="pl-PL" sz="1800" dirty="0"/>
              <a:t> residential module</a:t>
            </a:r>
          </a:p>
        </p:txBody>
      </p:sp>
    </p:spTree>
    <p:extLst>
      <p:ext uri="{BB962C8B-B14F-4D97-AF65-F5344CB8AC3E}">
        <p14:creationId xmlns:p14="http://schemas.microsoft.com/office/powerpoint/2010/main" val="23798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8ECA4-8724-42ED-9AC4-DB616742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37628"/>
            <a:ext cx="7535862" cy="1295549"/>
          </a:xfrm>
        </p:spPr>
        <p:txBody>
          <a:bodyPr/>
          <a:lstStyle/>
          <a:p>
            <a:pPr algn="ctr"/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can’t</a:t>
            </a:r>
            <a:r>
              <a:rPr lang="pl-PL" dirty="0"/>
              <a:t> </a:t>
            </a:r>
            <a:r>
              <a:rPr lang="pl-PL" dirty="0" err="1"/>
              <a:t>pay</a:t>
            </a:r>
            <a:r>
              <a:rPr lang="pl-PL" dirty="0"/>
              <a:t> the </a:t>
            </a:r>
            <a:r>
              <a:rPr lang="pl-PL" dirty="0" err="1"/>
              <a:t>deposit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checking</a:t>
            </a:r>
            <a:r>
              <a:rPr lang="pl-PL" dirty="0"/>
              <a:t> in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452E73-2F04-4412-A8F7-EBA5CD2F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276872"/>
            <a:ext cx="7535862" cy="376991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Account number:  </a:t>
            </a:r>
            <a:r>
              <a:rPr lang="en-US" b="1" dirty="0"/>
              <a:t>03 1090 2402 0000 0001 3128 5288</a:t>
            </a:r>
            <a:endParaRPr lang="pl-PL" b="1" dirty="0"/>
          </a:p>
          <a:p>
            <a:pPr marL="0" indent="0">
              <a:buNone/>
            </a:pPr>
            <a:r>
              <a:rPr lang="en-GB" dirty="0"/>
              <a:t>Transfer title should contain following information: Name and surname, student ID number, </a:t>
            </a:r>
            <a:r>
              <a:rPr lang="pl-PL" dirty="0"/>
              <a:t>d</a:t>
            </a:r>
            <a:r>
              <a:rPr lang="en-GB" dirty="0" err="1"/>
              <a:t>ormitory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en-GB" dirty="0"/>
              <a:t>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GB" dirty="0"/>
              <a:t>If you transfer the deposit, please take the confirmation of the payment with you and present it to the manager of the dormitory upon check-in.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52119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4069" y="1256666"/>
            <a:ext cx="7535862" cy="4778375"/>
          </a:xfrm>
        </p:spPr>
        <p:txBody>
          <a:bodyPr/>
          <a:lstStyle/>
          <a:p>
            <a:pPr marL="0" indent="0">
              <a:buNone/>
            </a:pPr>
            <a:endParaRPr lang="pl-PL" sz="1800" dirty="0"/>
          </a:p>
          <a:p>
            <a:r>
              <a:rPr lang="en-US" sz="1800" dirty="0"/>
              <a:t>smoking cigarettes inside the dormitory is forbidden</a:t>
            </a:r>
            <a:r>
              <a:rPr lang="pl-PL" sz="1800" dirty="0"/>
              <a:t>, penalty</a:t>
            </a:r>
            <a:br>
              <a:rPr lang="pl-PL" sz="1800" dirty="0"/>
            </a:br>
            <a:r>
              <a:rPr lang="pl-PL" sz="1800" dirty="0"/>
              <a:t>for covering gas detectors is 240 zł</a:t>
            </a:r>
          </a:p>
          <a:p>
            <a:endParaRPr lang="pl-PL" sz="1800" dirty="0"/>
          </a:p>
          <a:p>
            <a:r>
              <a:rPr lang="pl-PL" sz="1800" dirty="0"/>
              <a:t>d</a:t>
            </a:r>
            <a:r>
              <a:rPr lang="en-US" sz="1800" dirty="0"/>
              <a:t>o not leave anything unprotected on the gas stove</a:t>
            </a:r>
            <a:r>
              <a:rPr lang="pl-PL" sz="1800" dirty="0"/>
              <a:t> - it triggers detectors and an alarm– an unjustified call to the firebrigade is a fine up to 1000 zł</a:t>
            </a:r>
          </a:p>
          <a:p>
            <a:endParaRPr lang="pl-PL" sz="1800" dirty="0"/>
          </a:p>
          <a:p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will</a:t>
            </a:r>
            <a:r>
              <a:rPr lang="pl-PL" sz="1800" dirty="0"/>
              <a:t> </a:t>
            </a:r>
            <a:r>
              <a:rPr lang="pl-PL" sz="1800" dirty="0" err="1"/>
              <a:t>need</a:t>
            </a:r>
            <a:r>
              <a:rPr lang="pl-PL" sz="1800" dirty="0"/>
              <a:t> LAN </a:t>
            </a:r>
            <a:r>
              <a:rPr lang="pl-PL" sz="1800" dirty="0" err="1"/>
              <a:t>cable</a:t>
            </a:r>
            <a:endParaRPr lang="pl-PL" sz="1800" dirty="0"/>
          </a:p>
          <a:p>
            <a:endParaRPr lang="pl-PL" sz="1800" dirty="0"/>
          </a:p>
          <a:p>
            <a:r>
              <a:rPr lang="en-US" sz="1800" dirty="0"/>
              <a:t>check your student email account (</a:t>
            </a:r>
            <a:r>
              <a:rPr lang="en-US" sz="1800" dirty="0">
                <a:hlinkClick r:id="rId2"/>
              </a:rPr>
              <a:t>https://di.pwr.edu.pl/uslugi/poczta/poczta-studencka</a:t>
            </a:r>
            <a:r>
              <a:rPr lang="pl-PL" sz="1800" dirty="0"/>
              <a:t>)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 err="1"/>
              <a:t>there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no </a:t>
            </a:r>
            <a:r>
              <a:rPr lang="pl-PL" sz="1800" dirty="0" err="1"/>
              <a:t>storage</a:t>
            </a:r>
            <a:r>
              <a:rPr lang="pl-PL" sz="1800" dirty="0"/>
              <a:t> </a:t>
            </a:r>
            <a:r>
              <a:rPr lang="pl-PL" sz="1800" dirty="0" err="1"/>
              <a:t>units</a:t>
            </a:r>
            <a:r>
              <a:rPr lang="pl-PL" sz="1800" dirty="0"/>
              <a:t> </a:t>
            </a:r>
            <a:r>
              <a:rPr lang="pl-PL" sz="1800" dirty="0" err="1"/>
              <a:t>at</a:t>
            </a:r>
            <a:r>
              <a:rPr lang="pl-PL" sz="1800" dirty="0"/>
              <a:t> the </a:t>
            </a:r>
            <a:r>
              <a:rPr lang="pl-PL" sz="1800" dirty="0" err="1"/>
              <a:t>dormitories</a:t>
            </a:r>
            <a:r>
              <a:rPr lang="pl-PL" sz="1800" dirty="0"/>
              <a:t>- </a:t>
            </a:r>
            <a:r>
              <a:rPr lang="pl-PL" sz="1800" dirty="0" err="1"/>
              <a:t>when</a:t>
            </a:r>
            <a:r>
              <a:rPr lang="pl-PL" sz="1800" dirty="0"/>
              <a:t> </a:t>
            </a:r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leave</a:t>
            </a:r>
            <a:r>
              <a:rPr lang="pl-PL" sz="1800" dirty="0"/>
              <a:t> (</a:t>
            </a:r>
            <a:r>
              <a:rPr lang="pl-PL" sz="1800" dirty="0" err="1"/>
              <a:t>check</a:t>
            </a:r>
            <a:r>
              <a:rPr lang="pl-PL" sz="1800" dirty="0"/>
              <a:t> out) </a:t>
            </a:r>
            <a:r>
              <a:rPr lang="pl-PL" sz="1800" dirty="0" err="1"/>
              <a:t>you</a:t>
            </a:r>
            <a:r>
              <a:rPr lang="pl-PL" sz="1800" dirty="0"/>
              <a:t> </a:t>
            </a:r>
            <a:r>
              <a:rPr lang="pl-PL" sz="1800" dirty="0" err="1"/>
              <a:t>need</a:t>
            </a:r>
            <a:r>
              <a:rPr lang="pl-PL" sz="1800" dirty="0"/>
              <a:t> to </a:t>
            </a:r>
            <a:r>
              <a:rPr lang="pl-PL" sz="1800" dirty="0" err="1"/>
              <a:t>take</a:t>
            </a:r>
            <a:r>
              <a:rPr lang="pl-PL" sz="1800" dirty="0"/>
              <a:t> </a:t>
            </a:r>
            <a:r>
              <a:rPr lang="pl-PL" sz="1800" dirty="0" err="1"/>
              <a:t>all</a:t>
            </a:r>
            <a:r>
              <a:rPr lang="pl-PL" sz="1800" dirty="0"/>
              <a:t> </a:t>
            </a:r>
            <a:r>
              <a:rPr lang="pl-PL" sz="1800" dirty="0" err="1"/>
              <a:t>your</a:t>
            </a:r>
            <a:r>
              <a:rPr lang="pl-PL" sz="1800" dirty="0"/>
              <a:t> </a:t>
            </a:r>
            <a:r>
              <a:rPr lang="pl-PL" sz="1800" dirty="0" err="1"/>
              <a:t>belongings</a:t>
            </a:r>
            <a:r>
              <a:rPr lang="pl-PL" sz="1800" dirty="0"/>
              <a:t> with </a:t>
            </a:r>
            <a:r>
              <a:rPr lang="pl-PL" sz="1800" dirty="0" err="1"/>
              <a:t>you</a:t>
            </a:r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806777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AFCD39-70E3-4530-8340-9EF1EC04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908844"/>
            <a:ext cx="7535862" cy="719138"/>
          </a:xfrm>
        </p:spPr>
        <p:txBody>
          <a:bodyPr/>
          <a:lstStyle/>
          <a:p>
            <a:r>
              <a:rPr lang="pl-PL" dirty="0" err="1"/>
              <a:t>Registration</a:t>
            </a:r>
            <a:r>
              <a:rPr lang="pl-PL" dirty="0"/>
              <a:t> of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pl-PL" dirty="0"/>
              <a:t>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83D62-D44E-43AD-A663-81CA9008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2492897"/>
            <a:ext cx="7535862" cy="291632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en-US" dirty="0"/>
              <a:t>is an obligation in Poland</a:t>
            </a:r>
            <a:r>
              <a:rPr lang="pl-PL" dirty="0"/>
              <a:t> of </a:t>
            </a:r>
            <a:r>
              <a:rPr lang="pl-PL" dirty="0" err="1"/>
              <a:t>registration</a:t>
            </a:r>
            <a:r>
              <a:rPr lang="pl-PL" dirty="0"/>
              <a:t> of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en-US" dirty="0"/>
              <a:t>.</a:t>
            </a: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pl-PL" dirty="0"/>
              <a:t>- to register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en-US" dirty="0"/>
              <a:t>, please report to the City Hall with the temporary residence application form.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-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recive</a:t>
            </a:r>
            <a:r>
              <a:rPr lang="pl-PL" dirty="0"/>
              <a:t> </a:t>
            </a:r>
            <a:r>
              <a:rPr lang="pl-PL" dirty="0" err="1"/>
              <a:t>residence</a:t>
            </a:r>
            <a:r>
              <a:rPr lang="pl-PL" dirty="0"/>
              <a:t> </a:t>
            </a:r>
            <a:r>
              <a:rPr lang="pl-PL" dirty="0" err="1"/>
              <a:t>application</a:t>
            </a:r>
            <a:r>
              <a:rPr lang="pl-PL" dirty="0"/>
              <a:t> form in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dormitory</a:t>
            </a:r>
            <a:endParaRPr lang="pl-PL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-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en-US" dirty="0"/>
              <a:t>obligation applies not only to student </a:t>
            </a:r>
            <a:r>
              <a:rPr lang="pl-PL" dirty="0" err="1"/>
              <a:t>staying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Dormitories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630778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All students planning to stay in Student Dormitories are required to read and follow these rules.</a:t>
            </a:r>
            <a:endParaRPr lang="pl-PL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endParaRPr lang="pl-PL" u="sng" dirty="0"/>
          </a:p>
          <a:p>
            <a:pPr marL="0" indent="0">
              <a:buNone/>
            </a:pPr>
            <a:r>
              <a:rPr lang="pl-PL" dirty="0"/>
              <a:t>(</a:t>
            </a:r>
            <a:r>
              <a:rPr lang="pl-PL" dirty="0" err="1"/>
              <a:t>documents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website</a:t>
            </a:r>
            <a:r>
              <a:rPr lang="pl-PL" dirty="0"/>
              <a:t> </a:t>
            </a:r>
            <a:r>
              <a:rPr lang="pl-PL" dirty="0">
                <a:hlinkClick r:id="rId2"/>
              </a:rPr>
              <a:t>https://prs.pwr.edu.pl/</a:t>
            </a:r>
            <a:r>
              <a:rPr lang="pl-PL" dirty="0"/>
              <a:t>)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680419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1580" y="1509353"/>
            <a:ext cx="753586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dirty="0"/>
              <a:t>R</a:t>
            </a:r>
            <a:r>
              <a:rPr lang="en-US" sz="3000" dirty="0" err="1"/>
              <a:t>emember</a:t>
            </a:r>
            <a:r>
              <a:rPr lang="en-US" sz="3000" dirty="0"/>
              <a:t> to apply for dormitory </a:t>
            </a:r>
            <a:r>
              <a:rPr lang="pl-PL" sz="3000" dirty="0"/>
              <a:t>for </a:t>
            </a:r>
            <a:r>
              <a:rPr lang="pl-PL" sz="3000" dirty="0" err="1"/>
              <a:t>next</a:t>
            </a:r>
            <a:r>
              <a:rPr lang="pl-PL" sz="3000" dirty="0"/>
              <a:t> </a:t>
            </a:r>
            <a:r>
              <a:rPr lang="pl-PL" sz="3000" dirty="0" err="1"/>
              <a:t>academic</a:t>
            </a:r>
            <a:r>
              <a:rPr lang="pl-PL" sz="3000" dirty="0"/>
              <a:t> </a:t>
            </a:r>
            <a:r>
              <a:rPr lang="pl-PL" sz="3000" dirty="0" err="1"/>
              <a:t>year</a:t>
            </a:r>
            <a:r>
              <a:rPr lang="pl-PL" sz="3000" dirty="0"/>
              <a:t> via USOS system</a:t>
            </a:r>
            <a:r>
              <a:rPr lang="en-US" sz="3000" dirty="0"/>
              <a:t>!</a:t>
            </a:r>
            <a:endParaRPr lang="pl-PL" sz="3000" dirty="0"/>
          </a:p>
          <a:p>
            <a:pPr marL="0" indent="0" algn="ctr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sz="3000" dirty="0" err="1"/>
              <a:t>Detailed</a:t>
            </a:r>
            <a:r>
              <a:rPr lang="pl-PL" sz="3000" dirty="0"/>
              <a:t> </a:t>
            </a:r>
            <a:r>
              <a:rPr lang="pl-PL" sz="3000" dirty="0" err="1"/>
              <a:t>information</a:t>
            </a:r>
            <a:r>
              <a:rPr lang="pl-PL" sz="3000" dirty="0"/>
              <a:t> </a:t>
            </a:r>
            <a:r>
              <a:rPr lang="pl-PL" sz="3000" dirty="0" err="1"/>
              <a:t>will</a:t>
            </a:r>
            <a:r>
              <a:rPr lang="pl-PL" sz="3000" dirty="0"/>
              <a:t> be </a:t>
            </a:r>
            <a:r>
              <a:rPr lang="pl-PL" sz="3000" dirty="0" err="1"/>
              <a:t>published</a:t>
            </a:r>
            <a:r>
              <a:rPr lang="pl-PL" sz="3000" dirty="0"/>
              <a:t> at </a:t>
            </a:r>
            <a:r>
              <a:rPr lang="pl-PL" sz="3000" dirty="0" err="1"/>
              <a:t>website</a:t>
            </a:r>
            <a:r>
              <a:rPr lang="pl-PL" sz="3000" dirty="0"/>
              <a:t> </a:t>
            </a:r>
          </a:p>
          <a:p>
            <a:pPr marL="0" indent="0" algn="ctr">
              <a:buNone/>
            </a:pPr>
            <a:r>
              <a:rPr lang="pl-PL" sz="3000" dirty="0">
                <a:hlinkClick r:id="rId2"/>
              </a:rPr>
              <a:t>https://dps.pwr.edu.pl/</a:t>
            </a:r>
            <a:endParaRPr lang="pl-PL" sz="3000" dirty="0"/>
          </a:p>
          <a:p>
            <a:pPr marL="0" indent="0" algn="ctr">
              <a:buNone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864109710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motyw_pwr_v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motyw_pwr_v2</Template>
  <TotalTime>5665</TotalTime>
  <Words>555</Words>
  <Application>Microsoft Office PowerPoint</Application>
  <PresentationFormat>Pokaz na ekranie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motyw_pwr_v2</vt:lpstr>
      <vt:lpstr>Dormitories at Wroclaw University of Science and Technology</vt:lpstr>
      <vt:lpstr>What should I take to dormitory ?</vt:lpstr>
      <vt:lpstr>Who to contact ?</vt:lpstr>
      <vt:lpstr>Remember to:</vt:lpstr>
      <vt:lpstr>If you can’t pay the deposit when checking in :</vt:lpstr>
      <vt:lpstr>Remember:</vt:lpstr>
      <vt:lpstr>Registration of Temporary residence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Important websites:</vt:lpstr>
    </vt:vector>
  </TitlesOfParts>
  <Company>Pwr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Dormitories at WrUT (2020-09-28) ENG</dc:title>
  <dc:creator>Jarosław Dudek</dc:creator>
  <cp:lastModifiedBy>katarzyna.juszczak@pwr.edu.pl</cp:lastModifiedBy>
  <cp:revision>357</cp:revision>
  <dcterms:created xsi:type="dcterms:W3CDTF">2007-06-27T10:18:07Z</dcterms:created>
  <dcterms:modified xsi:type="dcterms:W3CDTF">2024-09-09T08:37:16Z</dcterms:modified>
</cp:coreProperties>
</file>