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72" r:id="rId5"/>
    <p:sldId id="259" r:id="rId6"/>
    <p:sldId id="269" r:id="rId7"/>
    <p:sldId id="262" r:id="rId8"/>
    <p:sldId id="261" r:id="rId9"/>
    <p:sldId id="265" r:id="rId10"/>
    <p:sldId id="270" r:id="rId11"/>
    <p:sldId id="267" r:id="rId12"/>
    <p:sldId id="27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6926-330E-4DF9-B965-EAA86131959C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21FFF-80EA-4D18-8415-247A57B66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237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6848-7FE2-4112-BB27-9CC7A23D1049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1A04-8FFF-4EED-AB17-28FD8F069C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69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1A04-8FFF-4EED-AB17-28FD8F069C0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17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64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7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82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65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96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34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64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1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26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77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4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0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98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42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13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73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3E4F-46D2-4E04-BE71-19BBBC3AA07D}" type="datetimeFigureOut">
              <a:rPr lang="pl-PL" smtClean="0"/>
              <a:t>2019-09-23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BD44E4-1E72-429F-89CD-69BBDAA779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04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iurokarier@pwr.edu.pl" TargetMode="Externa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tp.pwr.edu.pl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185915" cy="38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1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890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83568" y="149265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</a:rPr>
              <a:t>BRYGADA </a:t>
            </a:r>
            <a:r>
              <a:rPr lang="pl-PL" sz="3200" b="1" dirty="0" smtClean="0">
                <a:latin typeface="Calibri" panose="020F0502020204030204" pitchFamily="34" charset="0"/>
              </a:rPr>
              <a:t>KARIERY</a:t>
            </a:r>
            <a:endParaRPr lang="pl-PL" b="1" dirty="0"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3528" y="2031492"/>
            <a:ext cx="42484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r>
              <a:rPr lang="pl-PL" sz="2000" b="1" dirty="0" smtClean="0"/>
              <a:t>    </a:t>
            </a:r>
            <a:r>
              <a:rPr lang="pl-PL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Jako </a:t>
            </a:r>
            <a:r>
              <a:rPr lang="pl-PL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wolontariusz </a:t>
            </a:r>
            <a:r>
              <a:rPr lang="pl-P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Biura Karier</a:t>
            </a:r>
            <a:r>
              <a:rPr lang="pl-PL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endParaRPr lang="pl-PL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Zdobywasz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cenne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doświadczenie przy organizacji </a:t>
            </a:r>
            <a:r>
              <a:rPr lang="pl-PL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event’ów</a:t>
            </a: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Poznajesz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pracodawców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Bierzesz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udział w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atrakcyjnych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szkoleniach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i warsztatach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60" y="3645024"/>
            <a:ext cx="4320480" cy="29827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64" y="1613857"/>
            <a:ext cx="3696072" cy="15708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82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378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196752"/>
            <a:ext cx="6558161" cy="552560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9552" y="107502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Calibri" panose="020F0502020204030204" pitchFamily="34" charset="0"/>
              </a:rPr>
              <a:t>          BIURO KARIER</a:t>
            </a:r>
          </a:p>
          <a:p>
            <a:endParaRPr lang="pl-PL" sz="4000" b="1" dirty="0" smtClean="0">
              <a:latin typeface="Calibri" panose="020F0502020204030204" pitchFamily="34" charset="0"/>
            </a:endParaRPr>
          </a:p>
          <a:p>
            <a:r>
              <a:rPr 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Nasza lokalizacja:</a:t>
            </a:r>
            <a:endParaRPr lang="pl-PL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Wybrzeże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Wyspiańskiego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50-370 Wrocław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budynek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H-14, </a:t>
            </a:r>
            <a:endParaRPr lang="pl-PL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pokoje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1.01-1.05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  <a:hlinkClick r:id="rId6"/>
              </a:rPr>
              <a:t>biurokarier@pwr.edu.pl</a:t>
            </a:r>
            <a:endParaRPr lang="pl-PL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+48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71 320 46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05</a:t>
            </a:r>
            <a:endParaRPr lang="pl-PL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8560"/>
            <a:ext cx="7272808" cy="48485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491880" y="126876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Dziękuję za uwagę☺</a:t>
            </a:r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378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787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99592" y="1340768"/>
            <a:ext cx="7344816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alibri" panose="020F0502020204030204" pitchFamily="34" charset="0"/>
              </a:rPr>
              <a:t>KIM </a:t>
            </a:r>
            <a:r>
              <a:rPr lang="pl-PL" sz="2400" b="1" dirty="0" smtClean="0">
                <a:latin typeface="Calibri" panose="020F0502020204030204" pitchFamily="34" charset="0"/>
              </a:rPr>
              <a:t>JESTEŚMY I </a:t>
            </a:r>
            <a:r>
              <a:rPr lang="pl-PL" sz="2400" b="1" dirty="0">
                <a:latin typeface="Calibri" panose="020F0502020204030204" pitchFamily="34" charset="0"/>
              </a:rPr>
              <a:t>JAK TO ROBIMY?</a:t>
            </a:r>
          </a:p>
          <a:p>
            <a:pPr algn="ctr"/>
            <a:endParaRPr lang="pl-PL" sz="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Jednostką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międzywydziałową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Wsparciem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dla studentów i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absolwentów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(całkowicie bezpłatnie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Łącznikiem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między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studentami/absolwentami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pracodawcami</a:t>
            </a:r>
          </a:p>
          <a:p>
            <a:pPr>
              <a:lnSpc>
                <a:spcPct val="200000"/>
              </a:lnSpc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</a:rPr>
              <a:t>Wspieramy Wasz rozwój edukacyjno-zawodowy </a:t>
            </a:r>
            <a:r>
              <a:rPr lang="pl-PL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poprzez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Pozyskiwanie ofert pracy i praktyk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Indywidualne spotkania doradcze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Różnorodne szkolenia i warsztaty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Opracowanie Katalogu Pracodawców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Akademickie Targi Pracy „Campus </a:t>
            </a:r>
            <a:r>
              <a:rPr lang="pl-PL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Recruitment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”,  Gala Biura Karier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Mentoring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dla Studentów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Brygada Kariery</a:t>
            </a:r>
          </a:p>
          <a:p>
            <a:pPr>
              <a:lnSpc>
                <a:spcPct val="150000"/>
              </a:lnSpc>
            </a:pPr>
            <a:endParaRPr lang="pl-PL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5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528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27584" y="1484784"/>
            <a:ext cx="81676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Calibri" panose="020F0502020204030204" pitchFamily="34" charset="0"/>
              </a:rPr>
              <a:t>OFERTY </a:t>
            </a:r>
            <a:r>
              <a:rPr lang="pl-PL" sz="3200" b="1" dirty="0" smtClean="0">
                <a:latin typeface="Calibri" panose="020F0502020204030204" pitchFamily="34" charset="0"/>
              </a:rPr>
              <a:t>PRACY, PRAKTYK I STAŻY</a:t>
            </a:r>
            <a:endParaRPr lang="pl-PL" sz="2400" dirty="0">
              <a:latin typeface="Calibri" panose="020F0502020204030204" pitchFamily="34" charset="0"/>
            </a:endParaRP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</a:t>
            </a:r>
            <a:r>
              <a:rPr lang="pl-PL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biurokarier.pwr.edu.pl </a:t>
            </a:r>
            <a:endParaRPr lang="pl-PL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pl-PL" sz="2400" dirty="0" smtClean="0"/>
          </a:p>
          <a:p>
            <a:pPr>
              <a:lnSpc>
                <a:spcPct val="150000"/>
              </a:lnSpc>
            </a:pP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Jedyne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miejsce na </a:t>
            </a: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Politechnice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Wrocławskiej,</a:t>
            </a: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gdzie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firmy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mogą zamieszczać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swoje oferty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pracy, praktyk i staży</a:t>
            </a: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49" y="2996952"/>
            <a:ext cx="4485881" cy="35103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2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2924944"/>
            <a:ext cx="6591985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Oferujemy</a:t>
            </a:r>
            <a:r>
              <a:rPr lang="pl-PL" sz="2400" b="1" dirty="0">
                <a:latin typeface="Calibri" panose="020F0502020204030204" pitchFamily="34" charset="0"/>
              </a:rPr>
              <a:t> doradztwo kariery w ramach </a:t>
            </a:r>
            <a:r>
              <a:rPr lang="pl-PL" sz="2400" b="1" dirty="0" smtClean="0">
                <a:latin typeface="Calibri" panose="020F0502020204030204" pitchFamily="34" charset="0"/>
              </a:rPr>
              <a:t>bezpłatnych spotkań </a:t>
            </a:r>
            <a:r>
              <a:rPr lang="pl-PL" sz="2400" b="1" dirty="0">
                <a:latin typeface="Calibri" panose="020F0502020204030204" pitchFamily="34" charset="0"/>
              </a:rPr>
              <a:t>indywidualnych i </a:t>
            </a:r>
            <a:r>
              <a:rPr lang="pl-PL" sz="2400" b="1" dirty="0" smtClean="0">
                <a:latin typeface="Calibri" panose="020F0502020204030204" pitchFamily="34" charset="0"/>
              </a:rPr>
              <a:t>grupowych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70C0"/>
                </a:solidFill>
              </a:rPr>
              <a:t>Konsultacje dokumentów </a:t>
            </a:r>
            <a:r>
              <a:rPr lang="pl-PL" b="1" dirty="0" smtClean="0">
                <a:solidFill>
                  <a:srgbClr val="0070C0"/>
                </a:solidFill>
              </a:rPr>
              <a:t>aplikacyjnych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70C0"/>
                </a:solidFill>
              </a:rPr>
              <a:t>Symulacje rozmów rekrutacyjnych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70C0"/>
                </a:solidFill>
              </a:rPr>
              <a:t>Diagnoza </a:t>
            </a:r>
            <a:r>
              <a:rPr lang="pl-PL" b="1" dirty="0" smtClean="0">
                <a:solidFill>
                  <a:srgbClr val="0070C0"/>
                </a:solidFill>
              </a:rPr>
              <a:t>predyspozycji </a:t>
            </a:r>
            <a:r>
              <a:rPr lang="pl-PL" b="1" dirty="0">
                <a:solidFill>
                  <a:srgbClr val="0070C0"/>
                </a:solidFill>
              </a:rPr>
              <a:t>i kompetencji </a:t>
            </a:r>
            <a:r>
              <a:rPr lang="pl-PL" b="1" dirty="0" smtClean="0">
                <a:solidFill>
                  <a:srgbClr val="0070C0"/>
                </a:solidFill>
              </a:rPr>
              <a:t>zawodowych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70C0"/>
                </a:solidFill>
              </a:rPr>
              <a:t>Aktualne informacje </a:t>
            </a:r>
            <a:r>
              <a:rPr lang="pl-PL" b="1" dirty="0">
                <a:solidFill>
                  <a:srgbClr val="0070C0"/>
                </a:solidFill>
              </a:rPr>
              <a:t>o rynku </a:t>
            </a:r>
            <a:r>
              <a:rPr lang="pl-PL" b="1" dirty="0" smtClean="0">
                <a:solidFill>
                  <a:srgbClr val="0070C0"/>
                </a:solidFill>
              </a:rPr>
              <a:t>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70C0"/>
                </a:solidFill>
              </a:rPr>
              <a:t>Doradztwo w zakresie zakładania własnej </a:t>
            </a:r>
            <a:r>
              <a:rPr lang="pl-PL" b="1" dirty="0" smtClean="0">
                <a:solidFill>
                  <a:srgbClr val="0070C0"/>
                </a:solidFill>
              </a:rPr>
              <a:t>firmy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70C0"/>
                </a:solidFill>
              </a:rPr>
              <a:t>Szkolenia/warsztaty </a:t>
            </a:r>
            <a:r>
              <a:rPr lang="pl-PL" b="1" dirty="0">
                <a:solidFill>
                  <a:srgbClr val="0070C0"/>
                </a:solidFill>
              </a:rPr>
              <a:t>z kompetencji twardych 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i </a:t>
            </a:r>
            <a:r>
              <a:rPr lang="pl-PL" b="1" dirty="0">
                <a:solidFill>
                  <a:srgbClr val="0070C0"/>
                </a:solidFill>
              </a:rPr>
              <a:t>miękkich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4211"/>
            <a:ext cx="3456384" cy="15164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44730"/>
            <a:ext cx="2555776" cy="1275332"/>
          </a:xfrm>
          <a:prstGeom prst="rect">
            <a:avLst/>
          </a:prstGeom>
        </p:spPr>
      </p:pic>
      <p:pic>
        <p:nvPicPr>
          <p:cNvPr id="6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528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0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66" y="172787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7544" y="1281161"/>
            <a:ext cx="5400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</a:rPr>
              <a:t>  SPOTKANIA </a:t>
            </a:r>
            <a:r>
              <a:rPr lang="pl-PL" sz="3200" b="1" dirty="0" smtClean="0">
                <a:latin typeface="Calibri" panose="020F0502020204030204" pitchFamily="34" charset="0"/>
              </a:rPr>
              <a:t>DLA STUDENTÓW</a:t>
            </a:r>
          </a:p>
          <a:p>
            <a:endParaRPr lang="pl-PL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Szkolenia, warsztaty, prezentacje prowadzone przez przedstawicieli firm</a:t>
            </a:r>
            <a:endParaRPr lang="pl-PL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Szybkie rekrutacje w naszej siedzibie </a:t>
            </a:r>
            <a:b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(</a:t>
            </a:r>
            <a:r>
              <a:rPr lang="pl-PL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Speed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</a:t>
            </a:r>
            <a:r>
              <a:rPr lang="pl-PL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ecruitment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Stoiska promocyjne firm na wydziałach</a:t>
            </a:r>
            <a:endParaRPr lang="pl-PL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1" y="4874375"/>
            <a:ext cx="3132348" cy="17882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64" y="1281161"/>
            <a:ext cx="2259075" cy="34563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125">
            <a:off x="3700178" y="3985230"/>
            <a:ext cx="3227275" cy="198393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01" y="5119408"/>
            <a:ext cx="2771938" cy="15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2787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230">
            <a:off x="4057835" y="2279511"/>
            <a:ext cx="4793888" cy="377391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99592" y="2204864"/>
            <a:ext cx="43204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222222"/>
                </a:solidFill>
                <a:latin typeface="Calibri" panose="020F0502020204030204" pitchFamily="34" charset="0"/>
              </a:rPr>
              <a:t>Projekt zakłada: </a:t>
            </a:r>
            <a:endParaRPr lang="pl-PL" altLang="pl-PL" b="1" dirty="0" smtClean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 smtClean="0">
              <a:solidFill>
                <a:srgbClr val="222222"/>
              </a:solidFill>
              <a:latin typeface="inheri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Indywidualne </a:t>
            </a: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spotkania w relacji Mentor - </a:t>
            </a:r>
            <a:r>
              <a:rPr lang="pl-PL" altLang="pl-PL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Mentee</a:t>
            </a: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 (styczeń-maj 2020) </a:t>
            </a:r>
            <a:endParaRPr lang="pl-PL" altLang="pl-PL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Swoboda </a:t>
            </a: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wyboru dat i </a:t>
            </a: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miejsc spotkań;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Wsparcie organizacyjne</a:t>
            </a:r>
            <a:b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 </a:t>
            </a: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konsultingowe od </a:t>
            </a: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Biura Karier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Kontakty biznesowe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Szansa </a:t>
            </a:r>
            <a:r>
              <a:rPr lang="pl-PL" altLang="pl-PL" sz="2400" dirty="0">
                <a:solidFill>
                  <a:srgbClr val="0070C0"/>
                </a:solidFill>
                <a:latin typeface="Calibri" panose="020F0502020204030204" pitchFamily="34" charset="0"/>
              </a:rPr>
              <a:t>na spotkanie z inspirującą osobą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915816" y="13807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Program </a:t>
            </a:r>
            <a:r>
              <a:rPr lang="pl-PL" sz="2400" b="1" dirty="0" err="1" smtClean="0"/>
              <a:t>Mentoringowy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48703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7544" y="1700808"/>
            <a:ext cx="48245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alibri" panose="020F0502020204030204" pitchFamily="34" charset="0"/>
              </a:rPr>
              <a:t>KATALOG PRACODAWCÓW</a:t>
            </a:r>
          </a:p>
          <a:p>
            <a:endParaRPr lang="pl-PL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Przewodnik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dla studentów i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absolwentów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P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rofile firm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iekawe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artykuły i porady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Bezpłatny dla studentów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Wersja papierowa oraz elektroniczna</a:t>
            </a: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	Wersja </a:t>
            </a:r>
            <a:r>
              <a:rPr lang="pl-PL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online Katalogu dostępna na </a:t>
            </a:r>
            <a:r>
              <a:rPr lang="pl-PL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stronie:</a:t>
            </a:r>
          </a:p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	 </a:t>
            </a:r>
            <a:r>
              <a:rPr lang="pl-PL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</a:t>
            </a:r>
            <a:r>
              <a:rPr lang="pl-PL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www.biurokarier.pwr.edu.pl</a:t>
            </a:r>
            <a:endParaRPr lang="pl-PL" sz="20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681154" cy="50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93" y="137636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28700" y="1246010"/>
            <a:ext cx="67635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</a:rPr>
              <a:t>  Akademickie Targi Pracy „CAMPUS RECRUITMENT”</a:t>
            </a:r>
            <a:endParaRPr lang="pl-PL" sz="2400" b="1" dirty="0" smtClean="0">
              <a:latin typeface="Calibri" panose="020F0502020204030204" pitchFamily="34" charset="0"/>
            </a:endParaRPr>
          </a:p>
          <a:p>
            <a:endParaRPr lang="pl-PL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Dwu lub trzy dniowe wydarzenie (marzec i październik)</a:t>
            </a:r>
          </a:p>
          <a:p>
            <a:endParaRPr lang="pl-PL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l-PL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	   </a:t>
            </a:r>
            <a:r>
              <a:rPr 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Najbliższa edycja: 15-16 października 2019</a:t>
            </a:r>
          </a:p>
          <a:p>
            <a:endParaRPr lang="pl-PL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Pierwszy dzień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wszystkie branże inżynierskie poza IT</a:t>
            </a:r>
          </a:p>
          <a:p>
            <a:endParaRPr lang="pl-PL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Drugi dzień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branża IT &amp; Data Science</a:t>
            </a:r>
            <a:endParaRPr lang="pl-PL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8975">
            <a:off x="5166098" y="3839906"/>
            <a:ext cx="3567047" cy="24201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6" y="4022763"/>
            <a:ext cx="4211667" cy="279971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316548"/>
            <a:ext cx="1126621" cy="10429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94" y="2245346"/>
            <a:ext cx="2215665" cy="71826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389720" y="6406440"/>
            <a:ext cx="275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8"/>
              </a:rPr>
              <a:t>https://atp.pwr.edu.pl/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11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Z:\Biuro Karier (PRS-BKR)\PROMOCJA\logo nowe Biura\BIURO_KARIER_logo_kolor-poziom-03 -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73" y="104982"/>
            <a:ext cx="1800200" cy="11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39552" y="1308262"/>
            <a:ext cx="503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GALA BIURA KARIER</a:t>
            </a:r>
            <a:endParaRPr lang="pl-PL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29"/>
            <a:ext cx="2767087" cy="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35" y="1508703"/>
            <a:ext cx="4390160" cy="292677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32026"/>
            <a:ext cx="3600400" cy="268677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623">
            <a:off x="3086476" y="5143223"/>
            <a:ext cx="1009993" cy="151498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92322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Wydarzenie to </a:t>
            </a:r>
            <a:r>
              <a:rPr lang="pl-PL" altLang="pl-PL" sz="2200" dirty="0">
                <a:solidFill>
                  <a:srgbClr val="0070C0"/>
                </a:solidFill>
                <a:latin typeface="Calibri" panose="020F0502020204030204" pitchFamily="34" charset="0"/>
              </a:rPr>
              <a:t>odbywa się </a:t>
            </a: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zawsze </a:t>
            </a:r>
            <a:b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 </a:t>
            </a:r>
            <a:r>
              <a:rPr lang="pl-PL" altLang="pl-PL" sz="2200" dirty="0">
                <a:solidFill>
                  <a:srgbClr val="0070C0"/>
                </a:solidFill>
                <a:latin typeface="Calibri" panose="020F0502020204030204" pitchFamily="34" charset="0"/>
              </a:rPr>
              <a:t>czerwcu i jest podsumowaniem działań Biura Karier </a:t>
            </a: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 </a:t>
            </a:r>
            <a:r>
              <a:rPr lang="pl-PL" altLang="pl-PL" sz="2200" dirty="0">
                <a:solidFill>
                  <a:srgbClr val="0070C0"/>
                </a:solidFill>
                <a:latin typeface="Calibri" panose="020F0502020204030204" pitchFamily="34" charset="0"/>
              </a:rPr>
              <a:t>danym </a:t>
            </a: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roku</a:t>
            </a:r>
            <a:b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akademickim </a:t>
            </a:r>
            <a:r>
              <a:rPr lang="pl-PL" altLang="pl-PL" sz="2200" dirty="0">
                <a:solidFill>
                  <a:srgbClr val="0070C0"/>
                </a:solidFill>
                <a:latin typeface="Calibri" panose="020F0502020204030204" pitchFamily="34" charset="0"/>
              </a:rPr>
              <a:t>oraz </a:t>
            </a: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prezentacją</a:t>
            </a:r>
            <a:b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naszych </a:t>
            </a:r>
            <a:r>
              <a:rPr lang="pl-PL" altLang="pl-PL" sz="2200" dirty="0">
                <a:solidFill>
                  <a:srgbClr val="0070C0"/>
                </a:solidFill>
                <a:latin typeface="Calibri" panose="020F0502020204030204" pitchFamily="34" charset="0"/>
              </a:rPr>
              <a:t>planów na najbliższą </a:t>
            </a:r>
            <a:r>
              <a:rPr lang="pl-PL" altLang="pl-PL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przyszłość</a:t>
            </a:r>
            <a:endParaRPr lang="pl-PL" altLang="pl-PL" sz="2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464495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Podczas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Gali zostają także uhonorowane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firmy szczególnie cenione przez studentów Politechniki Wrocławskiej, wybrane na podstawie cyklicznego badania </a:t>
            </a: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</a:rPr>
              <a:t>„Mój Idealny Pracodawca”, 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realizowanego przez grupę wolontariuszy - Brygadę Kariery. </a:t>
            </a:r>
          </a:p>
        </p:txBody>
      </p:sp>
    </p:spTree>
    <p:extLst>
      <p:ext uri="{BB962C8B-B14F-4D97-AF65-F5344CB8AC3E}">
        <p14:creationId xmlns:p14="http://schemas.microsoft.com/office/powerpoint/2010/main" val="2534137020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248</Words>
  <Application>Microsoft Office PowerPoint</Application>
  <PresentationFormat>Pokaz na ekranie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inherit</vt:lpstr>
      <vt:lpstr>Wingdings</vt:lpstr>
      <vt:lpstr>Wingdings 3</vt:lpstr>
      <vt:lpstr>Smuga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Sławińska-Oleszek</dc:creator>
  <cp:lastModifiedBy>Piotr Stypka</cp:lastModifiedBy>
  <cp:revision>32</cp:revision>
  <cp:lastPrinted>2018-08-30T07:19:37Z</cp:lastPrinted>
  <dcterms:created xsi:type="dcterms:W3CDTF">2018-08-29T09:24:11Z</dcterms:created>
  <dcterms:modified xsi:type="dcterms:W3CDTF">2019-09-23T07:37:08Z</dcterms:modified>
</cp:coreProperties>
</file>