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0"/>
  </p:notesMasterIdLst>
  <p:handoutMasterIdLst>
    <p:handoutMasterId r:id="rId11"/>
  </p:handoutMasterIdLst>
  <p:sldIdLst>
    <p:sldId id="256" r:id="rId2"/>
    <p:sldId id="385" r:id="rId3"/>
    <p:sldId id="386" r:id="rId4"/>
    <p:sldId id="395" r:id="rId5"/>
    <p:sldId id="387" r:id="rId6"/>
    <p:sldId id="396" r:id="rId7"/>
    <p:sldId id="376" r:id="rId8"/>
    <p:sldId id="394" r:id="rId9"/>
  </p:sldIdLst>
  <p:sldSz cx="9144000" cy="6858000" type="screen4x3"/>
  <p:notesSz cx="6797675" cy="9926638"/>
  <p:defaultTextStyle>
    <a:defPPr>
      <a:defRPr lang="pl-P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rol Steller" initials="K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190E"/>
    <a:srgbClr val="FFD3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240" autoAdjust="0"/>
    <p:restoredTop sz="94673" autoAdjust="0"/>
  </p:normalViewPr>
  <p:slideViewPr>
    <p:cSldViewPr snapToObjects="1">
      <p:cViewPr varScale="1">
        <p:scale>
          <a:sx n="42" d="100"/>
          <a:sy n="42" d="100"/>
        </p:scale>
        <p:origin x="1032" y="32"/>
      </p:cViewPr>
      <p:guideLst>
        <p:guide orient="horz" pos="2160"/>
        <p:guide pos="2880"/>
      </p:guideLst>
    </p:cSldViewPr>
  </p:slideViewPr>
  <p:notesTextViewPr>
    <p:cViewPr>
      <p:scale>
        <a:sx n="1" d="1"/>
        <a:sy n="1" d="1"/>
      </p:scale>
      <p:origin x="0" y="0"/>
    </p:cViewPr>
  </p:notesTextViewPr>
  <p:sorterViewPr>
    <p:cViewPr>
      <p:scale>
        <a:sx n="20" d="100"/>
        <a:sy n="20" d="100"/>
      </p:scale>
      <p:origin x="0" y="0"/>
    </p:cViewPr>
  </p:sorterViewPr>
  <p:notesViewPr>
    <p:cSldViewPr snapToObject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4813" cy="496888"/>
          </a:xfrm>
          <a:prstGeom prst="rect">
            <a:avLst/>
          </a:prstGeom>
        </p:spPr>
        <p:txBody>
          <a:bodyPr vert="horz" lIns="100282" tIns="50141" rIns="100282" bIns="50141" rtlCol="0"/>
          <a:lstStyle>
            <a:lvl1pPr algn="l">
              <a:defRPr sz="1300">
                <a:cs typeface="+mn-cs"/>
              </a:defRPr>
            </a:lvl1pPr>
          </a:lstStyle>
          <a:p>
            <a:pPr>
              <a:defRPr/>
            </a:pPr>
            <a:endParaRPr lang="pl-PL"/>
          </a:p>
        </p:txBody>
      </p:sp>
      <p:sp>
        <p:nvSpPr>
          <p:cNvPr id="3" name="Symbol zastępczy daty 2"/>
          <p:cNvSpPr>
            <a:spLocks noGrp="1"/>
          </p:cNvSpPr>
          <p:nvPr>
            <p:ph type="dt" sz="quarter" idx="1"/>
          </p:nvPr>
        </p:nvSpPr>
        <p:spPr>
          <a:xfrm>
            <a:off x="3851275" y="0"/>
            <a:ext cx="2944813" cy="496888"/>
          </a:xfrm>
          <a:prstGeom prst="rect">
            <a:avLst/>
          </a:prstGeom>
        </p:spPr>
        <p:txBody>
          <a:bodyPr vert="horz" lIns="100282" tIns="50141" rIns="100282" bIns="50141" rtlCol="0"/>
          <a:lstStyle>
            <a:lvl1pPr algn="r">
              <a:defRPr sz="1300">
                <a:cs typeface="+mn-cs"/>
              </a:defRPr>
            </a:lvl1pPr>
          </a:lstStyle>
          <a:p>
            <a:pPr>
              <a:defRPr/>
            </a:pPr>
            <a:fld id="{E8D6E48F-DCF1-4D99-9937-4ABABD5EF5DA}" type="datetimeFigureOut">
              <a:rPr lang="pl-PL"/>
              <a:pPr>
                <a:defRPr/>
              </a:pPr>
              <a:t>24.02.2021</a:t>
            </a:fld>
            <a:endParaRPr lang="pl-PL"/>
          </a:p>
        </p:txBody>
      </p:sp>
      <p:sp>
        <p:nvSpPr>
          <p:cNvPr id="4" name="Symbol zastępczy stopki 3"/>
          <p:cNvSpPr>
            <a:spLocks noGrp="1"/>
          </p:cNvSpPr>
          <p:nvPr>
            <p:ph type="ftr" sz="quarter" idx="2"/>
          </p:nvPr>
        </p:nvSpPr>
        <p:spPr>
          <a:xfrm>
            <a:off x="0" y="9428163"/>
            <a:ext cx="2944813" cy="496887"/>
          </a:xfrm>
          <a:prstGeom prst="rect">
            <a:avLst/>
          </a:prstGeom>
        </p:spPr>
        <p:txBody>
          <a:bodyPr vert="horz" lIns="100282" tIns="50141" rIns="100282" bIns="50141" rtlCol="0" anchor="b"/>
          <a:lstStyle>
            <a:lvl1pPr algn="l">
              <a:defRPr sz="1300">
                <a:cs typeface="+mn-cs"/>
              </a:defRPr>
            </a:lvl1pPr>
          </a:lstStyle>
          <a:p>
            <a:pPr>
              <a:defRPr/>
            </a:pPr>
            <a:endParaRPr lang="pl-PL"/>
          </a:p>
        </p:txBody>
      </p:sp>
      <p:sp>
        <p:nvSpPr>
          <p:cNvPr id="5" name="Symbol zastępczy numeru slajdu 4"/>
          <p:cNvSpPr>
            <a:spLocks noGrp="1"/>
          </p:cNvSpPr>
          <p:nvPr>
            <p:ph type="sldNum" sz="quarter" idx="3"/>
          </p:nvPr>
        </p:nvSpPr>
        <p:spPr>
          <a:xfrm>
            <a:off x="3851275" y="9428163"/>
            <a:ext cx="2944813" cy="496887"/>
          </a:xfrm>
          <a:prstGeom prst="rect">
            <a:avLst/>
          </a:prstGeom>
        </p:spPr>
        <p:txBody>
          <a:bodyPr vert="horz" lIns="100282" tIns="50141" rIns="100282" bIns="50141" rtlCol="0" anchor="b"/>
          <a:lstStyle>
            <a:lvl1pPr algn="r">
              <a:defRPr sz="1300">
                <a:cs typeface="+mn-cs"/>
              </a:defRPr>
            </a:lvl1pPr>
          </a:lstStyle>
          <a:p>
            <a:pPr>
              <a:defRPr/>
            </a:pPr>
            <a:fld id="{2E0D9E43-E699-43AF-8197-43F982D882C2}" type="slidenum">
              <a:rPr lang="pl-PL"/>
              <a:pPr>
                <a:defRPr/>
              </a:pPr>
              <a:t>‹#›</a:t>
            </a:fld>
            <a:endParaRPr lang="pl-PL"/>
          </a:p>
        </p:txBody>
      </p:sp>
    </p:spTree>
    <p:extLst>
      <p:ext uri="{BB962C8B-B14F-4D97-AF65-F5344CB8AC3E}">
        <p14:creationId xmlns:p14="http://schemas.microsoft.com/office/powerpoint/2010/main" val="36660199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4813" cy="496888"/>
          </a:xfrm>
          <a:prstGeom prst="rect">
            <a:avLst/>
          </a:prstGeom>
        </p:spPr>
        <p:txBody>
          <a:bodyPr vert="horz" lIns="100282" tIns="50141" rIns="100282" bIns="50141" rtlCol="0"/>
          <a:lstStyle>
            <a:lvl1pPr algn="l">
              <a:defRPr sz="1300">
                <a:cs typeface="+mn-cs"/>
              </a:defRPr>
            </a:lvl1pPr>
          </a:lstStyle>
          <a:p>
            <a:pPr>
              <a:defRPr/>
            </a:pPr>
            <a:endParaRPr lang="pl-PL"/>
          </a:p>
        </p:txBody>
      </p:sp>
      <p:sp>
        <p:nvSpPr>
          <p:cNvPr id="3" name="Symbol zastępczy daty 2"/>
          <p:cNvSpPr>
            <a:spLocks noGrp="1"/>
          </p:cNvSpPr>
          <p:nvPr>
            <p:ph type="dt" idx="1"/>
          </p:nvPr>
        </p:nvSpPr>
        <p:spPr>
          <a:xfrm>
            <a:off x="3851275" y="0"/>
            <a:ext cx="2944813" cy="496888"/>
          </a:xfrm>
          <a:prstGeom prst="rect">
            <a:avLst/>
          </a:prstGeom>
        </p:spPr>
        <p:txBody>
          <a:bodyPr vert="horz" lIns="100282" tIns="50141" rIns="100282" bIns="50141" rtlCol="0"/>
          <a:lstStyle>
            <a:lvl1pPr algn="r">
              <a:defRPr sz="1300">
                <a:cs typeface="+mn-cs"/>
              </a:defRPr>
            </a:lvl1pPr>
          </a:lstStyle>
          <a:p>
            <a:pPr>
              <a:defRPr/>
            </a:pPr>
            <a:fld id="{1E4CBBEA-364A-4B3F-9497-8223B8607361}" type="datetimeFigureOut">
              <a:rPr lang="pl-PL"/>
              <a:pPr>
                <a:defRPr/>
              </a:pPr>
              <a:t>24.02.2021</a:t>
            </a:fld>
            <a:endParaRPr lang="pl-PL"/>
          </a:p>
        </p:txBody>
      </p:sp>
      <p:sp>
        <p:nvSpPr>
          <p:cNvPr id="4" name="Symbol zastępczy obrazu slajdu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100282" tIns="50141" rIns="100282" bIns="50141" rtlCol="0" anchor="ctr"/>
          <a:lstStyle/>
          <a:p>
            <a:pPr lvl="0"/>
            <a:endParaRPr lang="pl-PL" noProof="0"/>
          </a:p>
        </p:txBody>
      </p:sp>
      <p:sp>
        <p:nvSpPr>
          <p:cNvPr id="5" name="Symbol zastępczy notatek 4"/>
          <p:cNvSpPr>
            <a:spLocks noGrp="1"/>
          </p:cNvSpPr>
          <p:nvPr>
            <p:ph type="body" sz="quarter" idx="3"/>
          </p:nvPr>
        </p:nvSpPr>
        <p:spPr>
          <a:xfrm>
            <a:off x="679450" y="4714875"/>
            <a:ext cx="5438775" cy="4467225"/>
          </a:xfrm>
          <a:prstGeom prst="rect">
            <a:avLst/>
          </a:prstGeom>
        </p:spPr>
        <p:txBody>
          <a:bodyPr vert="horz" lIns="100282" tIns="50141" rIns="100282" bIns="50141" rtlCol="0"/>
          <a:lstStyle/>
          <a:p>
            <a:pPr lvl="0"/>
            <a:r>
              <a:rPr lang="pl-PL" noProof="0"/>
              <a:t>Kliknij, aby edytować style wzorca tekstu</a:t>
            </a:r>
          </a:p>
          <a:p>
            <a:pPr lvl="1"/>
            <a:r>
              <a:rPr lang="pl-PL" noProof="0"/>
              <a:t>Drugi poziom</a:t>
            </a:r>
          </a:p>
          <a:p>
            <a:pPr lvl="2"/>
            <a:r>
              <a:rPr lang="pl-PL" noProof="0"/>
              <a:t>Trzeci poziom</a:t>
            </a:r>
          </a:p>
          <a:p>
            <a:pPr lvl="3"/>
            <a:r>
              <a:rPr lang="pl-PL" noProof="0"/>
              <a:t>Czwarty poziom</a:t>
            </a:r>
          </a:p>
          <a:p>
            <a:pPr lvl="4"/>
            <a:r>
              <a:rPr lang="pl-PL" noProof="0"/>
              <a:t>Piąty poziom</a:t>
            </a:r>
          </a:p>
        </p:txBody>
      </p:sp>
      <p:sp>
        <p:nvSpPr>
          <p:cNvPr id="6" name="Symbol zastępczy stopki 5"/>
          <p:cNvSpPr>
            <a:spLocks noGrp="1"/>
          </p:cNvSpPr>
          <p:nvPr>
            <p:ph type="ftr" sz="quarter" idx="4"/>
          </p:nvPr>
        </p:nvSpPr>
        <p:spPr>
          <a:xfrm>
            <a:off x="0" y="9428163"/>
            <a:ext cx="2944813" cy="496887"/>
          </a:xfrm>
          <a:prstGeom prst="rect">
            <a:avLst/>
          </a:prstGeom>
        </p:spPr>
        <p:txBody>
          <a:bodyPr vert="horz" lIns="100282" tIns="50141" rIns="100282" bIns="50141" rtlCol="0" anchor="b"/>
          <a:lstStyle>
            <a:lvl1pPr algn="l">
              <a:defRPr sz="1300">
                <a:cs typeface="+mn-cs"/>
              </a:defRPr>
            </a:lvl1pPr>
          </a:lstStyle>
          <a:p>
            <a:pPr>
              <a:defRPr/>
            </a:pPr>
            <a:endParaRPr lang="pl-PL"/>
          </a:p>
        </p:txBody>
      </p:sp>
      <p:sp>
        <p:nvSpPr>
          <p:cNvPr id="7" name="Symbol zastępczy numeru slajdu 6"/>
          <p:cNvSpPr>
            <a:spLocks noGrp="1"/>
          </p:cNvSpPr>
          <p:nvPr>
            <p:ph type="sldNum" sz="quarter" idx="5"/>
          </p:nvPr>
        </p:nvSpPr>
        <p:spPr>
          <a:xfrm>
            <a:off x="3851275" y="9428163"/>
            <a:ext cx="2944813" cy="496887"/>
          </a:xfrm>
          <a:prstGeom prst="rect">
            <a:avLst/>
          </a:prstGeom>
        </p:spPr>
        <p:txBody>
          <a:bodyPr vert="horz" lIns="100282" tIns="50141" rIns="100282" bIns="50141" rtlCol="0" anchor="b"/>
          <a:lstStyle>
            <a:lvl1pPr algn="r">
              <a:defRPr sz="1300">
                <a:cs typeface="+mn-cs"/>
              </a:defRPr>
            </a:lvl1pPr>
          </a:lstStyle>
          <a:p>
            <a:pPr>
              <a:defRPr/>
            </a:pPr>
            <a:fld id="{353B82DD-77AD-4020-B119-9E5CBDB3DDC5}" type="slidenum">
              <a:rPr lang="pl-PL"/>
              <a:pPr>
                <a:defRPr/>
              </a:pPr>
              <a:t>‹#›</a:t>
            </a:fld>
            <a:endParaRPr lang="pl-PL"/>
          </a:p>
        </p:txBody>
      </p:sp>
    </p:spTree>
    <p:extLst>
      <p:ext uri="{BB962C8B-B14F-4D97-AF65-F5344CB8AC3E}">
        <p14:creationId xmlns:p14="http://schemas.microsoft.com/office/powerpoint/2010/main" val="174112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ajd tytułowy">
    <p:spTree>
      <p:nvGrpSpPr>
        <p:cNvPr id="1" name=""/>
        <p:cNvGrpSpPr/>
        <p:nvPr/>
      </p:nvGrpSpPr>
      <p:grpSpPr>
        <a:xfrm>
          <a:off x="0" y="0"/>
          <a:ext cx="0" cy="0"/>
          <a:chOff x="0" y="0"/>
          <a:chExt cx="0" cy="0"/>
        </a:xfrm>
      </p:grpSpPr>
      <p:pic>
        <p:nvPicPr>
          <p:cNvPr id="4" name="Obraz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ytuł 1"/>
          <p:cNvSpPr txBox="1">
            <a:spLocks/>
          </p:cNvSpPr>
          <p:nvPr/>
        </p:nvSpPr>
        <p:spPr bwMode="auto">
          <a:xfrm>
            <a:off x="290513" y="2420938"/>
            <a:ext cx="8640762" cy="136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lstStyle>
            <a:lvl1pPr algn="l" rtl="0" eaLnBrk="1" fontAlgn="base" hangingPunct="1">
              <a:spcBef>
                <a:spcPct val="0"/>
              </a:spcBef>
              <a:spcAft>
                <a:spcPct val="0"/>
              </a:spcAft>
              <a:defRPr sz="4000" b="1" cap="all">
                <a:solidFill>
                  <a:schemeClr val="tx1"/>
                </a:solidFill>
                <a:latin typeface="+mj-lt"/>
                <a:ea typeface="+mj-ea"/>
                <a:cs typeface="+mj-cs"/>
              </a:defRPr>
            </a:lvl1pPr>
            <a:lvl2pPr algn="l" rtl="0" eaLnBrk="1" fontAlgn="base" hangingPunct="1">
              <a:spcBef>
                <a:spcPct val="0"/>
              </a:spcBef>
              <a:spcAft>
                <a:spcPct val="0"/>
              </a:spcAft>
              <a:defRPr sz="3600" b="1">
                <a:solidFill>
                  <a:schemeClr val="tx2"/>
                </a:solidFill>
                <a:latin typeface="Trebuchet MS" pitchFamily="34" charset="0"/>
              </a:defRPr>
            </a:lvl2pPr>
            <a:lvl3pPr algn="l" rtl="0" eaLnBrk="1" fontAlgn="base" hangingPunct="1">
              <a:spcBef>
                <a:spcPct val="0"/>
              </a:spcBef>
              <a:spcAft>
                <a:spcPct val="0"/>
              </a:spcAft>
              <a:defRPr sz="3600" b="1">
                <a:solidFill>
                  <a:schemeClr val="tx2"/>
                </a:solidFill>
                <a:latin typeface="Trebuchet MS" pitchFamily="34" charset="0"/>
              </a:defRPr>
            </a:lvl3pPr>
            <a:lvl4pPr algn="l" rtl="0" eaLnBrk="1" fontAlgn="base" hangingPunct="1">
              <a:spcBef>
                <a:spcPct val="0"/>
              </a:spcBef>
              <a:spcAft>
                <a:spcPct val="0"/>
              </a:spcAft>
              <a:defRPr sz="3600" b="1">
                <a:solidFill>
                  <a:schemeClr val="tx2"/>
                </a:solidFill>
                <a:latin typeface="Trebuchet MS" pitchFamily="34" charset="0"/>
              </a:defRPr>
            </a:lvl4pPr>
            <a:lvl5pPr algn="l" rtl="0" eaLnBrk="1" fontAlgn="base" hangingPunct="1">
              <a:spcBef>
                <a:spcPct val="0"/>
              </a:spcBef>
              <a:spcAft>
                <a:spcPct val="0"/>
              </a:spcAft>
              <a:defRPr sz="3600" b="1">
                <a:solidFill>
                  <a:schemeClr val="tx2"/>
                </a:solidFill>
                <a:latin typeface="Trebuchet MS" pitchFamily="34" charset="0"/>
              </a:defRPr>
            </a:lvl5pPr>
            <a:lvl6pPr marL="457200" algn="l" rtl="0" eaLnBrk="1" fontAlgn="base" hangingPunct="1">
              <a:spcBef>
                <a:spcPct val="0"/>
              </a:spcBef>
              <a:spcAft>
                <a:spcPct val="0"/>
              </a:spcAft>
              <a:defRPr sz="3600" b="1">
                <a:solidFill>
                  <a:schemeClr val="tx2"/>
                </a:solidFill>
                <a:latin typeface="Trebuchet MS" pitchFamily="34" charset="0"/>
              </a:defRPr>
            </a:lvl6pPr>
            <a:lvl7pPr marL="914400" algn="l" rtl="0" eaLnBrk="1" fontAlgn="base" hangingPunct="1">
              <a:spcBef>
                <a:spcPct val="0"/>
              </a:spcBef>
              <a:spcAft>
                <a:spcPct val="0"/>
              </a:spcAft>
              <a:defRPr sz="3600" b="1">
                <a:solidFill>
                  <a:schemeClr val="tx2"/>
                </a:solidFill>
                <a:latin typeface="Trebuchet MS" pitchFamily="34" charset="0"/>
              </a:defRPr>
            </a:lvl7pPr>
            <a:lvl8pPr marL="1371600" algn="l" rtl="0" eaLnBrk="1" fontAlgn="base" hangingPunct="1">
              <a:spcBef>
                <a:spcPct val="0"/>
              </a:spcBef>
              <a:spcAft>
                <a:spcPct val="0"/>
              </a:spcAft>
              <a:defRPr sz="3600" b="1">
                <a:solidFill>
                  <a:schemeClr val="tx2"/>
                </a:solidFill>
                <a:latin typeface="Trebuchet MS" pitchFamily="34" charset="0"/>
              </a:defRPr>
            </a:lvl8pPr>
            <a:lvl9pPr marL="1828800" algn="l" rtl="0" eaLnBrk="1" fontAlgn="base" hangingPunct="1">
              <a:spcBef>
                <a:spcPct val="0"/>
              </a:spcBef>
              <a:spcAft>
                <a:spcPct val="0"/>
              </a:spcAft>
              <a:defRPr sz="3600" b="1">
                <a:solidFill>
                  <a:schemeClr val="tx2"/>
                </a:solidFill>
                <a:latin typeface="Trebuchet MS" pitchFamily="34" charset="0"/>
              </a:defRPr>
            </a:lvl9pPr>
          </a:lstStyle>
          <a:p>
            <a:pPr>
              <a:defRPr/>
            </a:pPr>
            <a:endParaRPr lang="pl-PL" kern="0" dirty="0">
              <a:latin typeface="Calibri" panose="020F0502020204030204" pitchFamily="34" charset="0"/>
            </a:endParaRPr>
          </a:p>
        </p:txBody>
      </p:sp>
      <p:pic>
        <p:nvPicPr>
          <p:cNvPr id="6" name="Symbol zastępczy obrazu 4"/>
          <p:cNvPicPr>
            <a:picLocks noChangeAspect="1"/>
          </p:cNvPicPr>
          <p:nvPr/>
        </p:nvPicPr>
        <p:blipFill>
          <a:blip r:embed="rId3">
            <a:extLst>
              <a:ext uri="{28A0092B-C50C-407E-A947-70E740481C1C}">
                <a14:useLocalDpi xmlns:a14="http://schemas.microsoft.com/office/drawing/2010/main" val="0"/>
              </a:ext>
            </a:extLst>
          </a:blip>
          <a:srcRect l="2492" t="-3056" r="-542" b="2946"/>
          <a:stretch>
            <a:fillRect/>
          </a:stretch>
        </p:blipFill>
        <p:spPr bwMode="auto">
          <a:xfrm>
            <a:off x="1403350" y="5649913"/>
            <a:ext cx="1533525"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Prostokąt 6"/>
          <p:cNvSpPr/>
          <p:nvPr/>
        </p:nvSpPr>
        <p:spPr>
          <a:xfrm>
            <a:off x="4356100" y="5707063"/>
            <a:ext cx="4662488" cy="103505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a:p>
        </p:txBody>
      </p:sp>
      <p:pic>
        <p:nvPicPr>
          <p:cNvPr id="8" name="Obraz 7"/>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87900" y="5784850"/>
            <a:ext cx="4143375"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Symbol zastępczy obrazu 2"/>
          <p:cNvSpPr>
            <a:spLocks noGrp="1"/>
          </p:cNvSpPr>
          <p:nvPr>
            <p:ph type="pic" idx="1"/>
          </p:nvPr>
        </p:nvSpPr>
        <p:spPr>
          <a:xfrm>
            <a:off x="125947" y="1988840"/>
            <a:ext cx="8892103" cy="35283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l-PL" noProof="0"/>
              <a:t>Kliknij ikonę, aby dodać obraz</a:t>
            </a:r>
            <a:endParaRPr lang="pl-PL" noProof="0" dirty="0"/>
          </a:p>
        </p:txBody>
      </p:sp>
      <p:sp>
        <p:nvSpPr>
          <p:cNvPr id="9" name="Symbol zastępczy tekstu 2"/>
          <p:cNvSpPr>
            <a:spLocks noGrp="1"/>
          </p:cNvSpPr>
          <p:nvPr>
            <p:ph type="body" idx="11"/>
          </p:nvPr>
        </p:nvSpPr>
        <p:spPr>
          <a:xfrm>
            <a:off x="125947" y="116632"/>
            <a:ext cx="8892103" cy="1728192"/>
          </a:xfrm>
        </p:spPr>
        <p:txBody>
          <a:bodyPr lIns="0" anchor="ctr"/>
          <a:lstStyle>
            <a:lvl1pPr marL="0" marR="0" indent="0" algn="l" defTabSz="914400" rtl="0" eaLnBrk="1" fontAlgn="base" latinLnBrk="0" hangingPunct="1">
              <a:lnSpc>
                <a:spcPct val="100000"/>
              </a:lnSpc>
              <a:spcBef>
                <a:spcPct val="20000"/>
              </a:spcBef>
              <a:spcAft>
                <a:spcPct val="0"/>
              </a:spcAft>
              <a:buClrTx/>
              <a:buSzTx/>
              <a:buFontTx/>
              <a:buNone/>
              <a:tabLst/>
              <a:defRPr sz="5400" b="1">
                <a:solidFill>
                  <a:schemeClr val="tx1"/>
                </a:solidFill>
                <a:latin typeface="Calibri" panose="020F0502020204030204"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a:t>Kliknij, aby edytować style wzorca tekstu</a:t>
            </a:r>
          </a:p>
        </p:txBody>
      </p:sp>
    </p:spTree>
    <p:extLst>
      <p:ext uri="{BB962C8B-B14F-4D97-AF65-F5344CB8AC3E}">
        <p14:creationId xmlns:p14="http://schemas.microsoft.com/office/powerpoint/2010/main" val="1252802687"/>
      </p:ext>
    </p:extLst>
  </p:cSld>
  <p:clrMapOvr>
    <a:masterClrMapping/>
  </p:clrMapOvr>
  <p:transition>
    <p:randomBa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pic>
        <p:nvPicPr>
          <p:cNvPr id="4" name="Obraz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ole tekstowe 4"/>
          <p:cNvSpPr txBox="1">
            <a:spLocks noChangeArrowheads="1"/>
          </p:cNvSpPr>
          <p:nvPr/>
        </p:nvSpPr>
        <p:spPr bwMode="auto">
          <a:xfrm>
            <a:off x="0" y="6546850"/>
            <a:ext cx="6111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fld id="{597C2C06-984D-4B78-BF57-DCE387BDFCBE}" type="slidenum">
              <a:rPr lang="pl-PL" altLang="pl-PL" sz="1000" smtClean="0">
                <a:solidFill>
                  <a:schemeClr val="bg1"/>
                </a:solidFill>
                <a:latin typeface="Calibri" panose="020F0502020204030204" pitchFamily="34" charset="0"/>
              </a:rPr>
              <a:pPr algn="ctr" eaLnBrk="1" hangingPunct="1">
                <a:defRPr/>
              </a:pPr>
              <a:t>‹#›</a:t>
            </a:fld>
            <a:endParaRPr lang="pl-PL" altLang="pl-PL" sz="1000" dirty="0">
              <a:solidFill>
                <a:schemeClr val="bg1"/>
              </a:solidFill>
              <a:latin typeface="Calibri" panose="020F0502020204030204" pitchFamily="34" charset="0"/>
            </a:endParaRPr>
          </a:p>
          <a:p>
            <a:pPr algn="ctr" eaLnBrk="1" hangingPunct="1">
              <a:defRPr/>
            </a:pPr>
            <a:endParaRPr lang="pl-PL" altLang="pl-PL" sz="1000" dirty="0">
              <a:solidFill>
                <a:schemeClr val="bg1"/>
              </a:solidFill>
            </a:endParaRPr>
          </a:p>
        </p:txBody>
      </p:sp>
      <p:sp>
        <p:nvSpPr>
          <p:cNvPr id="6" name="Prostokąt 5"/>
          <p:cNvSpPr/>
          <p:nvPr/>
        </p:nvSpPr>
        <p:spPr>
          <a:xfrm>
            <a:off x="7092950" y="6237288"/>
            <a:ext cx="1947863" cy="550862"/>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dirty="0"/>
              <a:t> </a:t>
            </a:r>
          </a:p>
        </p:txBody>
      </p:sp>
      <p:pic>
        <p:nvPicPr>
          <p:cNvPr id="7" name="Obraz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132638" y="6308725"/>
            <a:ext cx="188595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ytuł pionowy 1"/>
          <p:cNvSpPr>
            <a:spLocks noGrp="1"/>
          </p:cNvSpPr>
          <p:nvPr>
            <p:ph type="title" orient="vert"/>
          </p:nvPr>
        </p:nvSpPr>
        <p:spPr>
          <a:xfrm>
            <a:off x="6629400" y="116632"/>
            <a:ext cx="2407096" cy="6009531"/>
          </a:xfrm>
        </p:spPr>
        <p:txBody>
          <a:bodyPr vert="eaVert"/>
          <a:lstStyle>
            <a:lvl1pPr>
              <a:defRPr b="0"/>
            </a:lvl1pPr>
          </a:lstStyle>
          <a:p>
            <a:r>
              <a:rPr lang="pl-PL"/>
              <a:t>Kliknij, aby edytować styl</a:t>
            </a:r>
            <a:endParaRPr lang="pl-PL" dirty="0"/>
          </a:p>
        </p:txBody>
      </p:sp>
      <p:sp>
        <p:nvSpPr>
          <p:cNvPr id="3" name="Symbol zastępczy tytułu pionowego 2"/>
          <p:cNvSpPr>
            <a:spLocks noGrp="1"/>
          </p:cNvSpPr>
          <p:nvPr>
            <p:ph type="body" orient="vert" idx="1"/>
          </p:nvPr>
        </p:nvSpPr>
        <p:spPr>
          <a:xfrm>
            <a:off x="107504" y="116632"/>
            <a:ext cx="6369496" cy="600953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pl-PL" dirty="0"/>
          </a:p>
        </p:txBody>
      </p:sp>
    </p:spTree>
    <p:extLst>
      <p:ext uri="{BB962C8B-B14F-4D97-AF65-F5344CB8AC3E}">
        <p14:creationId xmlns:p14="http://schemas.microsoft.com/office/powerpoint/2010/main" val="2676705997"/>
      </p:ext>
    </p:extLst>
  </p:cSld>
  <p:clrMapOvr>
    <a:masterClrMapping/>
  </p:clrMapOvr>
  <p:transition>
    <p:randomBa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Slajd tytułowy">
    <p:spTree>
      <p:nvGrpSpPr>
        <p:cNvPr id="1" name=""/>
        <p:cNvGrpSpPr/>
        <p:nvPr/>
      </p:nvGrpSpPr>
      <p:grpSpPr>
        <a:xfrm>
          <a:off x="0" y="0"/>
          <a:ext cx="0" cy="0"/>
          <a:chOff x="0" y="0"/>
          <a:chExt cx="0" cy="0"/>
        </a:xfrm>
      </p:grpSpPr>
      <p:pic>
        <p:nvPicPr>
          <p:cNvPr id="5" name="Obraz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Symbol zastępczy obrazu 4"/>
          <p:cNvPicPr>
            <a:picLocks noChangeAspect="1"/>
          </p:cNvPicPr>
          <p:nvPr/>
        </p:nvPicPr>
        <p:blipFill>
          <a:blip r:embed="rId3">
            <a:extLst>
              <a:ext uri="{28A0092B-C50C-407E-A947-70E740481C1C}">
                <a14:useLocalDpi xmlns:a14="http://schemas.microsoft.com/office/drawing/2010/main" val="0"/>
              </a:ext>
            </a:extLst>
          </a:blip>
          <a:srcRect l="2492" t="-3056" r="-542" b="2946"/>
          <a:stretch>
            <a:fillRect/>
          </a:stretch>
        </p:blipFill>
        <p:spPr bwMode="auto">
          <a:xfrm>
            <a:off x="1403350" y="5649913"/>
            <a:ext cx="1533525"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Prostokąt 6"/>
          <p:cNvSpPr/>
          <p:nvPr/>
        </p:nvSpPr>
        <p:spPr>
          <a:xfrm>
            <a:off x="4356100" y="5707063"/>
            <a:ext cx="4662488" cy="103505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a:p>
        </p:txBody>
      </p:sp>
      <p:pic>
        <p:nvPicPr>
          <p:cNvPr id="8" name="Obraz 6"/>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87900" y="5784850"/>
            <a:ext cx="4143375"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Symbol zastępczy tekstu 2"/>
          <p:cNvSpPr>
            <a:spLocks noGrp="1"/>
          </p:cNvSpPr>
          <p:nvPr>
            <p:ph type="body" idx="10"/>
          </p:nvPr>
        </p:nvSpPr>
        <p:spPr>
          <a:xfrm>
            <a:off x="4704169" y="2492896"/>
            <a:ext cx="4313881" cy="1152128"/>
          </a:xfrm>
          <a:solidFill>
            <a:srgbClr val="C00000"/>
          </a:solidFill>
        </p:spPr>
        <p:txBody>
          <a:bodyPr lIns="108000" rIns="108000" anchor="ctr"/>
          <a:lstStyle>
            <a:lvl1pPr marL="0" marR="0" indent="0" algn="l" defTabSz="914400" rtl="0" eaLnBrk="1" fontAlgn="base" latinLnBrk="0" hangingPunct="1">
              <a:lnSpc>
                <a:spcPct val="100000"/>
              </a:lnSpc>
              <a:spcBef>
                <a:spcPct val="20000"/>
              </a:spcBef>
              <a:spcAft>
                <a:spcPct val="0"/>
              </a:spcAft>
              <a:buClrTx/>
              <a:buSzTx/>
              <a:buFontTx/>
              <a:buNone/>
              <a:tabLst/>
              <a:defRPr sz="2000">
                <a:solidFill>
                  <a:schemeClr val="bg1"/>
                </a:solidFill>
                <a:latin typeface="Calibri" panose="020F0502020204030204"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a:t>Kliknij, aby edytować style wzorca tekstu</a:t>
            </a:r>
          </a:p>
        </p:txBody>
      </p:sp>
      <p:sp>
        <p:nvSpPr>
          <p:cNvPr id="25" name="Symbol zastępczy obrazu 2"/>
          <p:cNvSpPr>
            <a:spLocks noGrp="1"/>
          </p:cNvSpPr>
          <p:nvPr>
            <p:ph type="pic" idx="1"/>
          </p:nvPr>
        </p:nvSpPr>
        <p:spPr>
          <a:xfrm>
            <a:off x="107504" y="116632"/>
            <a:ext cx="4464496" cy="5400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l-PL" noProof="0"/>
              <a:t>Kliknij ikonę, aby dodać obraz</a:t>
            </a:r>
          </a:p>
        </p:txBody>
      </p:sp>
      <p:sp>
        <p:nvSpPr>
          <p:cNvPr id="10" name="Symbol zastępczy tekstu 2"/>
          <p:cNvSpPr>
            <a:spLocks noGrp="1"/>
          </p:cNvSpPr>
          <p:nvPr>
            <p:ph type="body" idx="11"/>
          </p:nvPr>
        </p:nvSpPr>
        <p:spPr>
          <a:xfrm>
            <a:off x="4704169" y="116632"/>
            <a:ext cx="4313881" cy="2232248"/>
          </a:xfrm>
        </p:spPr>
        <p:txBody>
          <a:bodyPr lIns="0" anchor="ctr"/>
          <a:lstStyle>
            <a:lvl1pPr marL="0" marR="0" indent="0" algn="l" defTabSz="914400" rtl="0" eaLnBrk="1" fontAlgn="base" latinLnBrk="0" hangingPunct="1">
              <a:lnSpc>
                <a:spcPct val="100000"/>
              </a:lnSpc>
              <a:spcBef>
                <a:spcPct val="20000"/>
              </a:spcBef>
              <a:spcAft>
                <a:spcPct val="0"/>
              </a:spcAft>
              <a:buClrTx/>
              <a:buSzTx/>
              <a:buFontTx/>
              <a:buNone/>
              <a:tabLst/>
              <a:defRPr sz="4400" b="1">
                <a:solidFill>
                  <a:schemeClr val="tx1"/>
                </a:solidFill>
                <a:latin typeface="Calibri" panose="020F0502020204030204"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a:t>Kliknij, aby edytować style wzorca tekstu</a:t>
            </a:r>
          </a:p>
        </p:txBody>
      </p:sp>
    </p:spTree>
    <p:extLst>
      <p:ext uri="{BB962C8B-B14F-4D97-AF65-F5344CB8AC3E}">
        <p14:creationId xmlns:p14="http://schemas.microsoft.com/office/powerpoint/2010/main" val="188328192"/>
      </p:ext>
    </p:extLst>
  </p:cSld>
  <p:clrMapOvr>
    <a:masterClrMapping/>
  </p:clrMapOvr>
  <p:transition>
    <p:randomBa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ytuł i zawartość">
    <p:spTree>
      <p:nvGrpSpPr>
        <p:cNvPr id="1" name=""/>
        <p:cNvGrpSpPr/>
        <p:nvPr/>
      </p:nvGrpSpPr>
      <p:grpSpPr>
        <a:xfrm>
          <a:off x="0" y="0"/>
          <a:ext cx="0" cy="0"/>
          <a:chOff x="0" y="0"/>
          <a:chExt cx="0" cy="0"/>
        </a:xfrm>
      </p:grpSpPr>
      <p:pic>
        <p:nvPicPr>
          <p:cNvPr id="6" name="Obraz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le tekstowe 6"/>
          <p:cNvSpPr txBox="1">
            <a:spLocks noChangeArrowheads="1"/>
          </p:cNvSpPr>
          <p:nvPr/>
        </p:nvSpPr>
        <p:spPr bwMode="auto">
          <a:xfrm>
            <a:off x="0" y="6546850"/>
            <a:ext cx="6111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fld id="{5320D277-58AB-4263-8374-EE2C4C18E294}" type="slidenum">
              <a:rPr lang="pl-PL" altLang="pl-PL" sz="1000" smtClean="0">
                <a:solidFill>
                  <a:schemeClr val="bg1"/>
                </a:solidFill>
                <a:latin typeface="Calibri" panose="020F0502020204030204" pitchFamily="34" charset="0"/>
              </a:rPr>
              <a:pPr algn="ctr" eaLnBrk="1" hangingPunct="1">
                <a:defRPr/>
              </a:pPr>
              <a:t>‹#›</a:t>
            </a:fld>
            <a:endParaRPr lang="pl-PL" altLang="pl-PL" sz="1000" dirty="0">
              <a:solidFill>
                <a:schemeClr val="bg1"/>
              </a:solidFill>
              <a:latin typeface="Calibri" panose="020F0502020204030204" pitchFamily="34" charset="0"/>
            </a:endParaRPr>
          </a:p>
        </p:txBody>
      </p:sp>
      <p:sp>
        <p:nvSpPr>
          <p:cNvPr id="10" name="Prostokąt 9"/>
          <p:cNvSpPr/>
          <p:nvPr/>
        </p:nvSpPr>
        <p:spPr>
          <a:xfrm>
            <a:off x="7092950" y="6237288"/>
            <a:ext cx="1947863" cy="550862"/>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dirty="0"/>
              <a:t> </a:t>
            </a:r>
          </a:p>
        </p:txBody>
      </p:sp>
      <p:pic>
        <p:nvPicPr>
          <p:cNvPr id="11" name="Obraz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132638" y="6308725"/>
            <a:ext cx="188595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ymbol zastępczy zawartości 2"/>
          <p:cNvSpPr>
            <a:spLocks noGrp="1"/>
          </p:cNvSpPr>
          <p:nvPr>
            <p:ph sz="half" idx="1"/>
          </p:nvPr>
        </p:nvSpPr>
        <p:spPr>
          <a:xfrm>
            <a:off x="107505" y="1556792"/>
            <a:ext cx="8910546" cy="4536505"/>
          </a:xfrm>
        </p:spPr>
        <p:txBody>
          <a:bodyPr lIns="0" rIns="0"/>
          <a:lstStyle>
            <a:lvl1pPr>
              <a:defRPr sz="2800">
                <a:latin typeface="Calibri" panose="020F0502020204030204" pitchFamily="34" charset="0"/>
              </a:defRPr>
            </a:lvl1pPr>
            <a:lvl2pPr>
              <a:defRPr sz="2400">
                <a:latin typeface="Calibri" panose="020F0502020204030204" pitchFamily="34" charset="0"/>
              </a:defRPr>
            </a:lvl2pPr>
            <a:lvl3pPr>
              <a:defRPr sz="2000">
                <a:latin typeface="Calibri" panose="020F0502020204030204" pitchFamily="34" charset="0"/>
              </a:defRPr>
            </a:lvl3pPr>
            <a:lvl4pPr>
              <a:defRPr sz="1800">
                <a:latin typeface="Calibri" panose="020F0502020204030204" pitchFamily="34" charset="0"/>
              </a:defRPr>
            </a:lvl4pPr>
            <a:lvl5pPr>
              <a:defRPr sz="1800">
                <a:latin typeface="Calibri" panose="020F0502020204030204" pitchFamily="34" charset="0"/>
              </a:defRPr>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pl-PL" dirty="0"/>
          </a:p>
        </p:txBody>
      </p:sp>
      <p:sp>
        <p:nvSpPr>
          <p:cNvPr id="8" name="Symbol zastępczy tekstu 2"/>
          <p:cNvSpPr>
            <a:spLocks noGrp="1"/>
          </p:cNvSpPr>
          <p:nvPr>
            <p:ph type="body" idx="10"/>
          </p:nvPr>
        </p:nvSpPr>
        <p:spPr>
          <a:xfrm>
            <a:off x="129753" y="44624"/>
            <a:ext cx="8910546" cy="504056"/>
          </a:xfrm>
        </p:spPr>
        <p:txBody>
          <a:bodyPr lIns="0" anchor="ctr"/>
          <a:lstStyle>
            <a:lvl1pPr marL="0" marR="0" indent="0" algn="l" defTabSz="914400" rtl="0" eaLnBrk="1" fontAlgn="base" latinLnBrk="0" hangingPunct="1">
              <a:lnSpc>
                <a:spcPct val="100000"/>
              </a:lnSpc>
              <a:spcBef>
                <a:spcPct val="20000"/>
              </a:spcBef>
              <a:spcAft>
                <a:spcPct val="0"/>
              </a:spcAft>
              <a:buClrTx/>
              <a:buSzTx/>
              <a:buFontTx/>
              <a:buNone/>
              <a:tabLst/>
              <a:defRPr sz="2000">
                <a:solidFill>
                  <a:schemeClr val="tx1"/>
                </a:solidFill>
                <a:latin typeface="Calibri" panose="020F0502020204030204"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a:t>Kliknij, aby edytować style wzorca tekstu</a:t>
            </a:r>
          </a:p>
        </p:txBody>
      </p:sp>
      <p:sp>
        <p:nvSpPr>
          <p:cNvPr id="9" name="Symbol zastępczy tekstu 2"/>
          <p:cNvSpPr>
            <a:spLocks noGrp="1"/>
          </p:cNvSpPr>
          <p:nvPr>
            <p:ph type="body" idx="11"/>
          </p:nvPr>
        </p:nvSpPr>
        <p:spPr>
          <a:xfrm>
            <a:off x="129753" y="548680"/>
            <a:ext cx="8910546" cy="864096"/>
          </a:xfrm>
        </p:spPr>
        <p:txBody>
          <a:bodyPr lIns="0" anchor="ctr"/>
          <a:lstStyle>
            <a:lvl1pPr marL="0" marR="0" indent="0" algn="l" defTabSz="914400" rtl="0" eaLnBrk="1" fontAlgn="base" latinLnBrk="0" hangingPunct="1">
              <a:lnSpc>
                <a:spcPct val="100000"/>
              </a:lnSpc>
              <a:spcBef>
                <a:spcPct val="20000"/>
              </a:spcBef>
              <a:spcAft>
                <a:spcPct val="0"/>
              </a:spcAft>
              <a:buClrTx/>
              <a:buSzTx/>
              <a:buFontTx/>
              <a:buNone/>
              <a:tabLst/>
              <a:defRPr sz="4400" b="0">
                <a:solidFill>
                  <a:schemeClr val="tx1"/>
                </a:solidFill>
                <a:latin typeface="Calibri" panose="020F0502020204030204"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a:t>Kliknij, aby edytować style wzorca tekstu</a:t>
            </a:r>
          </a:p>
        </p:txBody>
      </p:sp>
    </p:spTree>
    <p:extLst>
      <p:ext uri="{BB962C8B-B14F-4D97-AF65-F5344CB8AC3E}">
        <p14:creationId xmlns:p14="http://schemas.microsoft.com/office/powerpoint/2010/main" val="1556416988"/>
      </p:ext>
    </p:extLst>
  </p:cSld>
  <p:clrMapOvr>
    <a:masterClrMapping/>
  </p:clrMapOvr>
  <p:transition>
    <p:randomBa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główek sekcji">
    <p:spTree>
      <p:nvGrpSpPr>
        <p:cNvPr id="1" name=""/>
        <p:cNvGrpSpPr/>
        <p:nvPr/>
      </p:nvGrpSpPr>
      <p:grpSpPr>
        <a:xfrm>
          <a:off x="0" y="0"/>
          <a:ext cx="0" cy="0"/>
          <a:chOff x="0" y="0"/>
          <a:chExt cx="0" cy="0"/>
        </a:xfrm>
      </p:grpSpPr>
      <p:pic>
        <p:nvPicPr>
          <p:cNvPr id="6" name="Obraz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le tekstowe 6"/>
          <p:cNvSpPr txBox="1">
            <a:spLocks noChangeArrowheads="1"/>
          </p:cNvSpPr>
          <p:nvPr/>
        </p:nvSpPr>
        <p:spPr bwMode="auto">
          <a:xfrm>
            <a:off x="0" y="6546850"/>
            <a:ext cx="6111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fld id="{F498D366-2A4D-4DE6-93DD-6B458D344671}" type="slidenum">
              <a:rPr lang="pl-PL" altLang="pl-PL" sz="1000" smtClean="0">
                <a:solidFill>
                  <a:schemeClr val="bg1"/>
                </a:solidFill>
                <a:latin typeface="Calibri" panose="020F0502020204030204" pitchFamily="34" charset="0"/>
              </a:rPr>
              <a:pPr algn="ctr" eaLnBrk="1" hangingPunct="1">
                <a:defRPr/>
              </a:pPr>
              <a:t>‹#›</a:t>
            </a:fld>
            <a:endParaRPr lang="pl-PL" altLang="pl-PL" sz="1000" dirty="0">
              <a:solidFill>
                <a:schemeClr val="bg1"/>
              </a:solidFill>
              <a:latin typeface="Calibri" panose="020F0502020204030204" pitchFamily="34" charset="0"/>
            </a:endParaRPr>
          </a:p>
          <a:p>
            <a:pPr algn="ctr" eaLnBrk="1" hangingPunct="1">
              <a:defRPr/>
            </a:pPr>
            <a:endParaRPr lang="pl-PL" altLang="pl-PL" sz="1000" dirty="0">
              <a:solidFill>
                <a:schemeClr val="bg1"/>
              </a:solidFill>
            </a:endParaRPr>
          </a:p>
        </p:txBody>
      </p:sp>
      <p:sp>
        <p:nvSpPr>
          <p:cNvPr id="10" name="Prostokąt 9"/>
          <p:cNvSpPr/>
          <p:nvPr/>
        </p:nvSpPr>
        <p:spPr>
          <a:xfrm>
            <a:off x="7092950" y="6237288"/>
            <a:ext cx="1947863" cy="550862"/>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dirty="0"/>
              <a:t> </a:t>
            </a:r>
          </a:p>
        </p:txBody>
      </p:sp>
      <p:pic>
        <p:nvPicPr>
          <p:cNvPr id="11" name="Obraz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132638" y="6308725"/>
            <a:ext cx="188595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ymbol zastępczy obrazu 2"/>
          <p:cNvSpPr>
            <a:spLocks noGrp="1"/>
          </p:cNvSpPr>
          <p:nvPr>
            <p:ph type="pic" idx="1"/>
          </p:nvPr>
        </p:nvSpPr>
        <p:spPr>
          <a:xfrm>
            <a:off x="377" y="1844823"/>
            <a:ext cx="4283591" cy="43204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l-PL" noProof="0"/>
              <a:t>Kliknij ikonę, aby dodać obraz</a:t>
            </a:r>
            <a:endParaRPr lang="pl-PL" noProof="0" dirty="0"/>
          </a:p>
        </p:txBody>
      </p:sp>
      <p:sp>
        <p:nvSpPr>
          <p:cNvPr id="9" name="Symbol zastępczy zawartości 2"/>
          <p:cNvSpPr>
            <a:spLocks noGrp="1"/>
          </p:cNvSpPr>
          <p:nvPr>
            <p:ph idx="11"/>
          </p:nvPr>
        </p:nvSpPr>
        <p:spPr>
          <a:xfrm>
            <a:off x="4571428" y="1844823"/>
            <a:ext cx="4465067" cy="4320481"/>
          </a:xfrm>
        </p:spPr>
        <p:txBody>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pl-PL" dirty="0"/>
          </a:p>
        </p:txBody>
      </p:sp>
      <p:sp>
        <p:nvSpPr>
          <p:cNvPr id="14" name="Symbol zastępczy tekstu 2"/>
          <p:cNvSpPr>
            <a:spLocks noGrp="1"/>
          </p:cNvSpPr>
          <p:nvPr>
            <p:ph type="body" idx="12"/>
          </p:nvPr>
        </p:nvSpPr>
        <p:spPr>
          <a:xfrm>
            <a:off x="107505" y="116632"/>
            <a:ext cx="8910546" cy="864096"/>
          </a:xfrm>
        </p:spPr>
        <p:txBody>
          <a:bodyPr lIns="0" anchor="ctr"/>
          <a:lstStyle>
            <a:lvl1pPr marL="0" marR="0" indent="0" algn="l" defTabSz="914400" rtl="0" eaLnBrk="1" fontAlgn="base" latinLnBrk="0" hangingPunct="1">
              <a:lnSpc>
                <a:spcPct val="100000"/>
              </a:lnSpc>
              <a:spcBef>
                <a:spcPct val="20000"/>
              </a:spcBef>
              <a:spcAft>
                <a:spcPct val="0"/>
              </a:spcAft>
              <a:buClrTx/>
              <a:buSzTx/>
              <a:buFontTx/>
              <a:buNone/>
              <a:tabLst/>
              <a:defRPr sz="4400" b="0">
                <a:solidFill>
                  <a:schemeClr val="tx1"/>
                </a:solidFill>
                <a:latin typeface="Calibri" panose="020F0502020204030204"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a:t>Kliknij, aby edytować style wzorca tekstu</a:t>
            </a:r>
          </a:p>
        </p:txBody>
      </p:sp>
      <p:sp>
        <p:nvSpPr>
          <p:cNvPr id="15" name="Symbol zastępczy tekstu 2"/>
          <p:cNvSpPr>
            <a:spLocks noGrp="1"/>
          </p:cNvSpPr>
          <p:nvPr>
            <p:ph type="body" idx="10"/>
          </p:nvPr>
        </p:nvSpPr>
        <p:spPr>
          <a:xfrm>
            <a:off x="107505" y="1120625"/>
            <a:ext cx="8928990" cy="508175"/>
          </a:xfrm>
          <a:solidFill>
            <a:srgbClr val="C00000"/>
          </a:solidFill>
        </p:spPr>
        <p:txBody>
          <a:bodyPr lIns="108000" rIns="108000" anchor="ctr"/>
          <a:lstStyle>
            <a:lvl1pPr marL="0" marR="0" indent="0" algn="l" defTabSz="914400" rtl="0" eaLnBrk="1" fontAlgn="base" latinLnBrk="0" hangingPunct="1">
              <a:lnSpc>
                <a:spcPct val="100000"/>
              </a:lnSpc>
              <a:spcBef>
                <a:spcPct val="20000"/>
              </a:spcBef>
              <a:spcAft>
                <a:spcPct val="0"/>
              </a:spcAft>
              <a:buClrTx/>
              <a:buSzTx/>
              <a:buFontTx/>
              <a:buNone/>
              <a:tabLst/>
              <a:defRPr sz="2000">
                <a:solidFill>
                  <a:schemeClr val="bg1"/>
                </a:solidFill>
                <a:latin typeface="Calibri" panose="020F0502020204030204"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a:t>Kliknij, aby edytować style wzorca tekstu</a:t>
            </a:r>
          </a:p>
        </p:txBody>
      </p:sp>
    </p:spTree>
    <p:extLst>
      <p:ext uri="{BB962C8B-B14F-4D97-AF65-F5344CB8AC3E}">
        <p14:creationId xmlns:p14="http://schemas.microsoft.com/office/powerpoint/2010/main" val="2584234787"/>
      </p:ext>
    </p:extLst>
  </p:cSld>
  <p:clrMapOvr>
    <a:masterClrMapping/>
  </p:clrMapOvr>
  <p:transition>
    <p:randomBa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wa elementy zawartości">
    <p:spTree>
      <p:nvGrpSpPr>
        <p:cNvPr id="1" name=""/>
        <p:cNvGrpSpPr/>
        <p:nvPr/>
      </p:nvGrpSpPr>
      <p:grpSpPr>
        <a:xfrm>
          <a:off x="0" y="0"/>
          <a:ext cx="0" cy="0"/>
          <a:chOff x="0" y="0"/>
          <a:chExt cx="0" cy="0"/>
        </a:xfrm>
      </p:grpSpPr>
      <p:pic>
        <p:nvPicPr>
          <p:cNvPr id="6" name="Obraz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le tekstowe 6"/>
          <p:cNvSpPr txBox="1">
            <a:spLocks noChangeArrowheads="1"/>
          </p:cNvSpPr>
          <p:nvPr/>
        </p:nvSpPr>
        <p:spPr bwMode="auto">
          <a:xfrm>
            <a:off x="0" y="6546850"/>
            <a:ext cx="6111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fld id="{7D8227BF-0A7F-462A-8759-179B910C20EC}" type="slidenum">
              <a:rPr lang="pl-PL" altLang="pl-PL" sz="1000" smtClean="0">
                <a:solidFill>
                  <a:schemeClr val="bg1"/>
                </a:solidFill>
                <a:latin typeface="Calibri" panose="020F0502020204030204" pitchFamily="34" charset="0"/>
              </a:rPr>
              <a:pPr algn="ctr" eaLnBrk="1" hangingPunct="1">
                <a:defRPr/>
              </a:pPr>
              <a:t>‹#›</a:t>
            </a:fld>
            <a:endParaRPr lang="pl-PL" altLang="pl-PL" sz="1000" dirty="0">
              <a:solidFill>
                <a:schemeClr val="bg1"/>
              </a:solidFill>
              <a:latin typeface="Calibri" panose="020F0502020204030204" pitchFamily="34" charset="0"/>
            </a:endParaRPr>
          </a:p>
          <a:p>
            <a:pPr algn="ctr" eaLnBrk="1" hangingPunct="1">
              <a:defRPr/>
            </a:pPr>
            <a:endParaRPr lang="pl-PL" altLang="pl-PL" sz="1000" dirty="0">
              <a:solidFill>
                <a:schemeClr val="bg1"/>
              </a:solidFill>
            </a:endParaRPr>
          </a:p>
        </p:txBody>
      </p:sp>
      <p:sp>
        <p:nvSpPr>
          <p:cNvPr id="8" name="Prostokąt 7"/>
          <p:cNvSpPr/>
          <p:nvPr/>
        </p:nvSpPr>
        <p:spPr>
          <a:xfrm>
            <a:off x="7092950" y="6237288"/>
            <a:ext cx="1947863" cy="550862"/>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dirty="0"/>
              <a:t> </a:t>
            </a:r>
          </a:p>
        </p:txBody>
      </p:sp>
      <p:pic>
        <p:nvPicPr>
          <p:cNvPr id="9" name="Obraz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132638" y="6308725"/>
            <a:ext cx="188595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ymbol zastępczy zawartości 2"/>
          <p:cNvSpPr>
            <a:spLocks noGrp="1"/>
          </p:cNvSpPr>
          <p:nvPr>
            <p:ph sz="half" idx="1"/>
          </p:nvPr>
        </p:nvSpPr>
        <p:spPr>
          <a:xfrm>
            <a:off x="129753" y="1628801"/>
            <a:ext cx="4154215" cy="4464496"/>
          </a:xfrm>
        </p:spPr>
        <p:txBody>
          <a:bodyPr lIns="0" rIns="0"/>
          <a:lstStyle>
            <a:lvl1pPr>
              <a:defRPr sz="2800">
                <a:latin typeface="Calibri" panose="020F0502020204030204" pitchFamily="34" charset="0"/>
              </a:defRPr>
            </a:lvl1pPr>
            <a:lvl2pPr>
              <a:defRPr sz="2400">
                <a:latin typeface="Calibri" panose="020F0502020204030204" pitchFamily="34" charset="0"/>
              </a:defRPr>
            </a:lvl2pPr>
            <a:lvl3pPr>
              <a:defRPr sz="2000">
                <a:latin typeface="Calibri" panose="020F0502020204030204" pitchFamily="34" charset="0"/>
              </a:defRPr>
            </a:lvl3pPr>
            <a:lvl4pPr>
              <a:defRPr sz="1800">
                <a:latin typeface="Calibri" panose="020F0502020204030204" pitchFamily="34" charset="0"/>
              </a:defRPr>
            </a:lvl4pPr>
            <a:lvl5pPr>
              <a:defRPr sz="1800">
                <a:latin typeface="Calibri" panose="020F0502020204030204" pitchFamily="34" charset="0"/>
              </a:defRPr>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pl-PL" dirty="0"/>
          </a:p>
        </p:txBody>
      </p:sp>
      <p:sp>
        <p:nvSpPr>
          <p:cNvPr id="10" name="Symbol zastępczy zawartości 2"/>
          <p:cNvSpPr>
            <a:spLocks noGrp="1"/>
          </p:cNvSpPr>
          <p:nvPr>
            <p:ph sz="half" idx="11"/>
          </p:nvPr>
        </p:nvSpPr>
        <p:spPr>
          <a:xfrm>
            <a:off x="4572000" y="1628801"/>
            <a:ext cx="4468299" cy="4464496"/>
          </a:xfrm>
        </p:spPr>
        <p:txBody>
          <a:bodyPr lIns="0" rIns="0"/>
          <a:lstStyle>
            <a:lvl1pPr>
              <a:defRPr sz="2800">
                <a:latin typeface="Calibri" panose="020F0502020204030204" pitchFamily="34" charset="0"/>
              </a:defRPr>
            </a:lvl1pPr>
            <a:lvl2pPr>
              <a:defRPr sz="2400">
                <a:latin typeface="Calibri" panose="020F0502020204030204" pitchFamily="34" charset="0"/>
              </a:defRPr>
            </a:lvl2pPr>
            <a:lvl3pPr>
              <a:defRPr sz="2000">
                <a:latin typeface="Calibri" panose="020F0502020204030204" pitchFamily="34" charset="0"/>
              </a:defRPr>
            </a:lvl3pPr>
            <a:lvl4pPr>
              <a:defRPr sz="1800">
                <a:latin typeface="Calibri" panose="020F0502020204030204" pitchFamily="34" charset="0"/>
              </a:defRPr>
            </a:lvl4pPr>
            <a:lvl5pPr>
              <a:defRPr sz="1800">
                <a:latin typeface="Calibri" panose="020F0502020204030204" pitchFamily="34" charset="0"/>
              </a:defRPr>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pl-PL" dirty="0"/>
          </a:p>
        </p:txBody>
      </p:sp>
      <p:sp>
        <p:nvSpPr>
          <p:cNvPr id="12" name="Symbol zastępczy tekstu 2"/>
          <p:cNvSpPr>
            <a:spLocks noGrp="1"/>
          </p:cNvSpPr>
          <p:nvPr>
            <p:ph type="body" idx="10"/>
          </p:nvPr>
        </p:nvSpPr>
        <p:spPr>
          <a:xfrm>
            <a:off x="129753" y="44624"/>
            <a:ext cx="8910546" cy="504056"/>
          </a:xfrm>
        </p:spPr>
        <p:txBody>
          <a:bodyPr lIns="0" anchor="ctr"/>
          <a:lstStyle>
            <a:lvl1pPr marL="0" marR="0" indent="0" algn="l" defTabSz="914400" rtl="0" eaLnBrk="1" fontAlgn="base" latinLnBrk="0" hangingPunct="1">
              <a:lnSpc>
                <a:spcPct val="100000"/>
              </a:lnSpc>
              <a:spcBef>
                <a:spcPct val="20000"/>
              </a:spcBef>
              <a:spcAft>
                <a:spcPct val="0"/>
              </a:spcAft>
              <a:buClrTx/>
              <a:buSzTx/>
              <a:buFontTx/>
              <a:buNone/>
              <a:tabLst/>
              <a:defRPr sz="2000">
                <a:solidFill>
                  <a:schemeClr val="tx1"/>
                </a:solidFill>
                <a:latin typeface="Calibri" panose="020F0502020204030204"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a:t>Kliknij, aby edytować style wzorca tekstu</a:t>
            </a:r>
          </a:p>
        </p:txBody>
      </p:sp>
      <p:sp>
        <p:nvSpPr>
          <p:cNvPr id="13" name="Symbol zastępczy tekstu 2"/>
          <p:cNvSpPr>
            <a:spLocks noGrp="1"/>
          </p:cNvSpPr>
          <p:nvPr>
            <p:ph type="body" idx="12"/>
          </p:nvPr>
        </p:nvSpPr>
        <p:spPr>
          <a:xfrm>
            <a:off x="129753" y="548680"/>
            <a:ext cx="8910546" cy="864096"/>
          </a:xfrm>
        </p:spPr>
        <p:txBody>
          <a:bodyPr lIns="0" anchor="ctr"/>
          <a:lstStyle>
            <a:lvl1pPr marL="0" marR="0" indent="0" algn="l" defTabSz="914400" rtl="0" eaLnBrk="1" fontAlgn="base" latinLnBrk="0" hangingPunct="1">
              <a:lnSpc>
                <a:spcPct val="100000"/>
              </a:lnSpc>
              <a:spcBef>
                <a:spcPct val="20000"/>
              </a:spcBef>
              <a:spcAft>
                <a:spcPct val="0"/>
              </a:spcAft>
              <a:buClrTx/>
              <a:buSzTx/>
              <a:buFontTx/>
              <a:buNone/>
              <a:tabLst/>
              <a:defRPr sz="4400" b="0">
                <a:solidFill>
                  <a:schemeClr val="tx1"/>
                </a:solidFill>
                <a:latin typeface="Calibri" panose="020F0502020204030204"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a:t>Kliknij, aby edytować style wzorca tekstu</a:t>
            </a:r>
          </a:p>
        </p:txBody>
      </p:sp>
    </p:spTree>
    <p:extLst>
      <p:ext uri="{BB962C8B-B14F-4D97-AF65-F5344CB8AC3E}">
        <p14:creationId xmlns:p14="http://schemas.microsoft.com/office/powerpoint/2010/main" val="4247681967"/>
      </p:ext>
    </p:extLst>
  </p:cSld>
  <p:clrMapOvr>
    <a:masterClrMapping/>
  </p:clrMapOvr>
  <p:transition>
    <p:randomBa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równanie">
    <p:spTree>
      <p:nvGrpSpPr>
        <p:cNvPr id="1" name=""/>
        <p:cNvGrpSpPr/>
        <p:nvPr/>
      </p:nvGrpSpPr>
      <p:grpSpPr>
        <a:xfrm>
          <a:off x="0" y="0"/>
          <a:ext cx="0" cy="0"/>
          <a:chOff x="0" y="0"/>
          <a:chExt cx="0" cy="0"/>
        </a:xfrm>
      </p:grpSpPr>
      <p:pic>
        <p:nvPicPr>
          <p:cNvPr id="7" name="Obraz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pole tekstowe 7"/>
          <p:cNvSpPr txBox="1">
            <a:spLocks noChangeArrowheads="1"/>
          </p:cNvSpPr>
          <p:nvPr/>
        </p:nvSpPr>
        <p:spPr bwMode="auto">
          <a:xfrm>
            <a:off x="0" y="6546850"/>
            <a:ext cx="6111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fld id="{35663F3D-4F32-44FC-83DF-3AC82C227DF8}" type="slidenum">
              <a:rPr lang="pl-PL" altLang="pl-PL" sz="1000" smtClean="0">
                <a:solidFill>
                  <a:schemeClr val="bg1"/>
                </a:solidFill>
                <a:latin typeface="Calibri" panose="020F0502020204030204" pitchFamily="34" charset="0"/>
              </a:rPr>
              <a:pPr algn="ctr" eaLnBrk="1" hangingPunct="1">
                <a:defRPr/>
              </a:pPr>
              <a:t>‹#›</a:t>
            </a:fld>
            <a:endParaRPr lang="pl-PL" altLang="pl-PL" sz="1000" dirty="0">
              <a:solidFill>
                <a:schemeClr val="bg1"/>
              </a:solidFill>
              <a:latin typeface="Calibri" panose="020F0502020204030204" pitchFamily="34" charset="0"/>
            </a:endParaRPr>
          </a:p>
          <a:p>
            <a:pPr algn="ctr" eaLnBrk="1" hangingPunct="1">
              <a:defRPr/>
            </a:pPr>
            <a:endParaRPr lang="pl-PL" altLang="pl-PL" sz="1000" dirty="0">
              <a:solidFill>
                <a:schemeClr val="bg1"/>
              </a:solidFill>
            </a:endParaRPr>
          </a:p>
        </p:txBody>
      </p:sp>
      <p:sp>
        <p:nvSpPr>
          <p:cNvPr id="9" name="Prostokąt 8"/>
          <p:cNvSpPr/>
          <p:nvPr/>
        </p:nvSpPr>
        <p:spPr>
          <a:xfrm>
            <a:off x="7092950" y="6237288"/>
            <a:ext cx="1947863" cy="550862"/>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dirty="0"/>
              <a:t> </a:t>
            </a:r>
          </a:p>
        </p:txBody>
      </p:sp>
      <p:pic>
        <p:nvPicPr>
          <p:cNvPr id="10" name="Obraz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132638" y="6308725"/>
            <a:ext cx="188595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Symbol zastępczy zawartości 2"/>
          <p:cNvSpPr>
            <a:spLocks noGrp="1"/>
          </p:cNvSpPr>
          <p:nvPr>
            <p:ph sz="half" idx="1"/>
          </p:nvPr>
        </p:nvSpPr>
        <p:spPr>
          <a:xfrm>
            <a:off x="107505" y="1628800"/>
            <a:ext cx="4320000" cy="4464497"/>
          </a:xfrm>
        </p:spPr>
        <p:txBody>
          <a:bodyPr lIns="0" rIns="0"/>
          <a:lstStyle>
            <a:lvl1pPr>
              <a:defRPr sz="2800">
                <a:latin typeface="Calibri" panose="020F0502020204030204" pitchFamily="34" charset="0"/>
              </a:defRPr>
            </a:lvl1pPr>
            <a:lvl2pPr>
              <a:defRPr sz="2400">
                <a:latin typeface="Calibri" panose="020F0502020204030204" pitchFamily="34" charset="0"/>
              </a:defRPr>
            </a:lvl2pPr>
            <a:lvl3pPr>
              <a:defRPr sz="2000">
                <a:latin typeface="Calibri" panose="020F0502020204030204" pitchFamily="34" charset="0"/>
              </a:defRPr>
            </a:lvl3pPr>
            <a:lvl4pPr>
              <a:defRPr sz="1800">
                <a:latin typeface="Calibri" panose="020F0502020204030204" pitchFamily="34" charset="0"/>
              </a:defRPr>
            </a:lvl4pPr>
            <a:lvl5pPr>
              <a:defRPr sz="1800">
                <a:latin typeface="Calibri" panose="020F0502020204030204" pitchFamily="34" charset="0"/>
              </a:defRPr>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pl-PL" dirty="0"/>
          </a:p>
        </p:txBody>
      </p:sp>
      <p:sp>
        <p:nvSpPr>
          <p:cNvPr id="12" name="Symbol zastępczy zawartości 2"/>
          <p:cNvSpPr>
            <a:spLocks noGrp="1"/>
          </p:cNvSpPr>
          <p:nvPr>
            <p:ph sz="half" idx="11"/>
          </p:nvPr>
        </p:nvSpPr>
        <p:spPr>
          <a:xfrm>
            <a:off x="4698051" y="1628801"/>
            <a:ext cx="4320000" cy="4464496"/>
          </a:xfrm>
        </p:spPr>
        <p:txBody>
          <a:bodyPr lIns="0" rIns="0"/>
          <a:lstStyle>
            <a:lvl1pPr>
              <a:defRPr sz="2800">
                <a:latin typeface="Calibri" panose="020F0502020204030204" pitchFamily="34" charset="0"/>
              </a:defRPr>
            </a:lvl1pPr>
            <a:lvl2pPr>
              <a:defRPr sz="2400">
                <a:latin typeface="Calibri" panose="020F0502020204030204" pitchFamily="34" charset="0"/>
              </a:defRPr>
            </a:lvl2pPr>
            <a:lvl3pPr>
              <a:defRPr sz="2000">
                <a:latin typeface="Calibri" panose="020F0502020204030204" pitchFamily="34" charset="0"/>
              </a:defRPr>
            </a:lvl3pPr>
            <a:lvl4pPr>
              <a:defRPr sz="1800">
                <a:latin typeface="Calibri" panose="020F0502020204030204" pitchFamily="34" charset="0"/>
              </a:defRPr>
            </a:lvl4pPr>
            <a:lvl5pPr>
              <a:defRPr sz="1800">
                <a:latin typeface="Calibri" panose="020F0502020204030204" pitchFamily="34" charset="0"/>
              </a:defRPr>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pl-PL" dirty="0"/>
          </a:p>
        </p:txBody>
      </p:sp>
      <p:sp>
        <p:nvSpPr>
          <p:cNvPr id="16" name="Symbol zastępczy tekstu 2"/>
          <p:cNvSpPr>
            <a:spLocks noGrp="1"/>
          </p:cNvSpPr>
          <p:nvPr>
            <p:ph type="body" idx="12"/>
          </p:nvPr>
        </p:nvSpPr>
        <p:spPr>
          <a:xfrm>
            <a:off x="107505" y="116632"/>
            <a:ext cx="8910546" cy="864096"/>
          </a:xfrm>
        </p:spPr>
        <p:txBody>
          <a:bodyPr lIns="0" anchor="ctr"/>
          <a:lstStyle>
            <a:lvl1pPr marL="0" marR="0" indent="0" algn="l" defTabSz="914400" rtl="0" eaLnBrk="1" fontAlgn="base" latinLnBrk="0" hangingPunct="1">
              <a:lnSpc>
                <a:spcPct val="100000"/>
              </a:lnSpc>
              <a:spcBef>
                <a:spcPct val="20000"/>
              </a:spcBef>
              <a:spcAft>
                <a:spcPct val="0"/>
              </a:spcAft>
              <a:buClrTx/>
              <a:buSzTx/>
              <a:buFontTx/>
              <a:buNone/>
              <a:tabLst/>
              <a:defRPr sz="4400" b="0">
                <a:solidFill>
                  <a:schemeClr val="tx1"/>
                </a:solidFill>
                <a:latin typeface="Calibri" panose="020F0502020204030204"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a:t>Kliknij, aby edytować style wzorca tekstu</a:t>
            </a:r>
          </a:p>
        </p:txBody>
      </p:sp>
      <p:sp>
        <p:nvSpPr>
          <p:cNvPr id="17" name="Symbol zastępczy tekstu 2"/>
          <p:cNvSpPr>
            <a:spLocks noGrp="1"/>
          </p:cNvSpPr>
          <p:nvPr>
            <p:ph type="body" idx="10"/>
          </p:nvPr>
        </p:nvSpPr>
        <p:spPr>
          <a:xfrm>
            <a:off x="107505" y="1120625"/>
            <a:ext cx="4320000" cy="508175"/>
          </a:xfrm>
          <a:solidFill>
            <a:srgbClr val="C00000"/>
          </a:solidFill>
        </p:spPr>
        <p:txBody>
          <a:bodyPr lIns="108000" rIns="108000" anchor="ctr"/>
          <a:lstStyle>
            <a:lvl1pPr marL="0" marR="0" indent="0" algn="l" defTabSz="914400" rtl="0" eaLnBrk="1" fontAlgn="base" latinLnBrk="0" hangingPunct="1">
              <a:lnSpc>
                <a:spcPct val="100000"/>
              </a:lnSpc>
              <a:spcBef>
                <a:spcPct val="20000"/>
              </a:spcBef>
              <a:spcAft>
                <a:spcPct val="0"/>
              </a:spcAft>
              <a:buClrTx/>
              <a:buSzTx/>
              <a:buFontTx/>
              <a:buNone/>
              <a:tabLst/>
              <a:defRPr sz="1200">
                <a:solidFill>
                  <a:schemeClr val="bg1"/>
                </a:solidFill>
                <a:latin typeface="Calibri" panose="020F0502020204030204"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a:t>Kliknij, aby edytować style wzorca tekstu</a:t>
            </a:r>
          </a:p>
        </p:txBody>
      </p:sp>
      <p:sp>
        <p:nvSpPr>
          <p:cNvPr id="19" name="Symbol zastępczy tekstu 2"/>
          <p:cNvSpPr>
            <a:spLocks noGrp="1"/>
          </p:cNvSpPr>
          <p:nvPr>
            <p:ph type="body" idx="13"/>
          </p:nvPr>
        </p:nvSpPr>
        <p:spPr>
          <a:xfrm>
            <a:off x="4698051" y="1120625"/>
            <a:ext cx="4320000" cy="508175"/>
          </a:xfrm>
          <a:solidFill>
            <a:srgbClr val="C00000"/>
          </a:solidFill>
        </p:spPr>
        <p:txBody>
          <a:bodyPr lIns="108000" rIns="108000" anchor="ctr"/>
          <a:lstStyle>
            <a:lvl1pPr marL="0" marR="0" indent="0" algn="l" defTabSz="914400" rtl="0" eaLnBrk="1" fontAlgn="base" latinLnBrk="0" hangingPunct="1">
              <a:lnSpc>
                <a:spcPct val="100000"/>
              </a:lnSpc>
              <a:spcBef>
                <a:spcPct val="20000"/>
              </a:spcBef>
              <a:spcAft>
                <a:spcPct val="0"/>
              </a:spcAft>
              <a:buClrTx/>
              <a:buSzTx/>
              <a:buFontTx/>
              <a:buNone/>
              <a:tabLst/>
              <a:defRPr sz="1200">
                <a:solidFill>
                  <a:schemeClr val="bg1"/>
                </a:solidFill>
                <a:latin typeface="Calibri" panose="020F0502020204030204"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a:t>Kliknij, aby edytować style wzorca tekstu</a:t>
            </a:r>
          </a:p>
        </p:txBody>
      </p:sp>
    </p:spTree>
    <p:extLst>
      <p:ext uri="{BB962C8B-B14F-4D97-AF65-F5344CB8AC3E}">
        <p14:creationId xmlns:p14="http://schemas.microsoft.com/office/powerpoint/2010/main" val="3422168781"/>
      </p:ext>
    </p:extLst>
  </p:cSld>
  <p:clrMapOvr>
    <a:masterClrMapping/>
  </p:clrMapOvr>
  <p:transition>
    <p:randomBa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pic>
        <p:nvPicPr>
          <p:cNvPr id="5" name="Obraz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ole tekstowe 5"/>
          <p:cNvSpPr txBox="1">
            <a:spLocks noChangeArrowheads="1"/>
          </p:cNvSpPr>
          <p:nvPr/>
        </p:nvSpPr>
        <p:spPr bwMode="auto">
          <a:xfrm>
            <a:off x="0" y="6546850"/>
            <a:ext cx="6111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fld id="{90B84228-0B13-4948-B86D-317F58043B84}" type="slidenum">
              <a:rPr lang="pl-PL" altLang="pl-PL" sz="1000" smtClean="0">
                <a:solidFill>
                  <a:schemeClr val="bg1"/>
                </a:solidFill>
                <a:latin typeface="Calibri" panose="020F0502020204030204" pitchFamily="34" charset="0"/>
              </a:rPr>
              <a:pPr algn="ctr" eaLnBrk="1" hangingPunct="1">
                <a:defRPr/>
              </a:pPr>
              <a:t>‹#›</a:t>
            </a:fld>
            <a:endParaRPr lang="pl-PL" altLang="pl-PL" sz="1000" dirty="0">
              <a:solidFill>
                <a:schemeClr val="bg1"/>
              </a:solidFill>
              <a:latin typeface="Calibri" panose="020F0502020204030204" pitchFamily="34" charset="0"/>
            </a:endParaRPr>
          </a:p>
          <a:p>
            <a:pPr algn="ctr" eaLnBrk="1" hangingPunct="1">
              <a:defRPr/>
            </a:pPr>
            <a:endParaRPr lang="pl-PL" altLang="pl-PL" sz="1000" dirty="0">
              <a:solidFill>
                <a:schemeClr val="bg1"/>
              </a:solidFill>
            </a:endParaRPr>
          </a:p>
        </p:txBody>
      </p:sp>
      <p:sp>
        <p:nvSpPr>
          <p:cNvPr id="7" name="Prostokąt 6"/>
          <p:cNvSpPr/>
          <p:nvPr/>
        </p:nvSpPr>
        <p:spPr>
          <a:xfrm>
            <a:off x="7092950" y="6237288"/>
            <a:ext cx="1947863" cy="550862"/>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dirty="0"/>
              <a:t> </a:t>
            </a:r>
          </a:p>
        </p:txBody>
      </p:sp>
      <p:pic>
        <p:nvPicPr>
          <p:cNvPr id="8" name="Obraz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132638" y="6308725"/>
            <a:ext cx="188595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ytuł 1"/>
          <p:cNvSpPr>
            <a:spLocks noGrp="1"/>
          </p:cNvSpPr>
          <p:nvPr>
            <p:ph type="title"/>
          </p:nvPr>
        </p:nvSpPr>
        <p:spPr>
          <a:xfrm>
            <a:off x="107504" y="116632"/>
            <a:ext cx="3358009" cy="1318468"/>
          </a:xfrm>
        </p:spPr>
        <p:txBody>
          <a:bodyPr anchor="b"/>
          <a:lstStyle>
            <a:lvl1pPr algn="l">
              <a:defRPr sz="2000" b="1"/>
            </a:lvl1pPr>
          </a:lstStyle>
          <a:p>
            <a:r>
              <a:rPr lang="pl-PL"/>
              <a:t>Kliknij, aby edytować styl</a:t>
            </a:r>
            <a:endParaRPr lang="pl-PL" dirty="0"/>
          </a:p>
        </p:txBody>
      </p:sp>
      <p:sp>
        <p:nvSpPr>
          <p:cNvPr id="3" name="Symbol zastępczy zawartości 2"/>
          <p:cNvSpPr>
            <a:spLocks noGrp="1"/>
          </p:cNvSpPr>
          <p:nvPr>
            <p:ph idx="1"/>
          </p:nvPr>
        </p:nvSpPr>
        <p:spPr>
          <a:xfrm>
            <a:off x="3575050" y="116632"/>
            <a:ext cx="5461446" cy="600953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pl-PL" dirty="0"/>
          </a:p>
        </p:txBody>
      </p:sp>
      <p:sp>
        <p:nvSpPr>
          <p:cNvPr id="4" name="Symbol zastępczy tekstu 3"/>
          <p:cNvSpPr>
            <a:spLocks noGrp="1"/>
          </p:cNvSpPr>
          <p:nvPr>
            <p:ph type="body" sz="half" idx="2"/>
          </p:nvPr>
        </p:nvSpPr>
        <p:spPr>
          <a:xfrm>
            <a:off x="107504" y="1435100"/>
            <a:ext cx="335800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Tree>
    <p:extLst>
      <p:ext uri="{BB962C8B-B14F-4D97-AF65-F5344CB8AC3E}">
        <p14:creationId xmlns:p14="http://schemas.microsoft.com/office/powerpoint/2010/main" val="427516721"/>
      </p:ext>
    </p:extLst>
  </p:cSld>
  <p:clrMapOvr>
    <a:masterClrMapping/>
  </p:clrMapOvr>
  <p:transition>
    <p:randomBa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pic>
        <p:nvPicPr>
          <p:cNvPr id="5" name="Obraz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ole tekstowe 5"/>
          <p:cNvSpPr txBox="1">
            <a:spLocks noChangeArrowheads="1"/>
          </p:cNvSpPr>
          <p:nvPr/>
        </p:nvSpPr>
        <p:spPr bwMode="auto">
          <a:xfrm>
            <a:off x="0" y="6546850"/>
            <a:ext cx="6111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fld id="{F2626F7F-C0F4-42E8-9C25-D0133E2782CC}" type="slidenum">
              <a:rPr lang="pl-PL" altLang="pl-PL" sz="1000" smtClean="0">
                <a:solidFill>
                  <a:schemeClr val="bg1"/>
                </a:solidFill>
                <a:latin typeface="Calibri" panose="020F0502020204030204" pitchFamily="34" charset="0"/>
              </a:rPr>
              <a:pPr algn="ctr" eaLnBrk="1" hangingPunct="1">
                <a:defRPr/>
              </a:pPr>
              <a:t>‹#›</a:t>
            </a:fld>
            <a:endParaRPr lang="pl-PL" altLang="pl-PL" sz="1000" dirty="0">
              <a:solidFill>
                <a:schemeClr val="bg1"/>
              </a:solidFill>
              <a:latin typeface="Calibri" panose="020F0502020204030204" pitchFamily="34" charset="0"/>
            </a:endParaRPr>
          </a:p>
          <a:p>
            <a:pPr algn="ctr" eaLnBrk="1" hangingPunct="1">
              <a:defRPr/>
            </a:pPr>
            <a:endParaRPr lang="pl-PL" altLang="pl-PL" sz="1000" dirty="0">
              <a:solidFill>
                <a:schemeClr val="bg1"/>
              </a:solidFill>
            </a:endParaRPr>
          </a:p>
        </p:txBody>
      </p:sp>
      <p:sp>
        <p:nvSpPr>
          <p:cNvPr id="7" name="Prostokąt 6"/>
          <p:cNvSpPr/>
          <p:nvPr/>
        </p:nvSpPr>
        <p:spPr>
          <a:xfrm>
            <a:off x="7092950" y="6237288"/>
            <a:ext cx="1947863" cy="550862"/>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dirty="0"/>
              <a:t> </a:t>
            </a:r>
          </a:p>
        </p:txBody>
      </p:sp>
      <p:pic>
        <p:nvPicPr>
          <p:cNvPr id="8" name="Obraz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132638" y="6308725"/>
            <a:ext cx="188595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endParaRPr lang="pl-PL" dirty="0"/>
          </a:p>
        </p:txBody>
      </p:sp>
      <p:sp>
        <p:nvSpPr>
          <p:cNvPr id="3" name="Symbol zastępczy obrazu 2"/>
          <p:cNvSpPr>
            <a:spLocks noGrp="1"/>
          </p:cNvSpPr>
          <p:nvPr>
            <p:ph type="pic" idx="1"/>
          </p:nvPr>
        </p:nvSpPr>
        <p:spPr>
          <a:xfrm>
            <a:off x="0" y="283"/>
            <a:ext cx="9143622" cy="47272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l-PL" noProof="0"/>
              <a:t>Kliknij ikonę, aby dodać obraz</a:t>
            </a:r>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Tree>
    <p:extLst>
      <p:ext uri="{BB962C8B-B14F-4D97-AF65-F5344CB8AC3E}">
        <p14:creationId xmlns:p14="http://schemas.microsoft.com/office/powerpoint/2010/main" val="1925215725"/>
      </p:ext>
    </p:extLst>
  </p:cSld>
  <p:clrMapOvr>
    <a:masterClrMapping/>
  </p:clrMapOvr>
  <p:transition>
    <p:randomBa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pic>
        <p:nvPicPr>
          <p:cNvPr id="4" name="Obraz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ole tekstowe 4"/>
          <p:cNvSpPr txBox="1">
            <a:spLocks noChangeArrowheads="1"/>
          </p:cNvSpPr>
          <p:nvPr/>
        </p:nvSpPr>
        <p:spPr bwMode="auto">
          <a:xfrm>
            <a:off x="0" y="6546850"/>
            <a:ext cx="6111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fld id="{93C96FF4-9A4C-40D2-A548-B5C47B1E5638}" type="slidenum">
              <a:rPr lang="pl-PL" altLang="pl-PL" sz="1000" smtClean="0">
                <a:solidFill>
                  <a:schemeClr val="bg1"/>
                </a:solidFill>
                <a:latin typeface="Calibri" panose="020F0502020204030204" pitchFamily="34" charset="0"/>
              </a:rPr>
              <a:pPr algn="ctr" eaLnBrk="1" hangingPunct="1">
                <a:defRPr/>
              </a:pPr>
              <a:t>‹#›</a:t>
            </a:fld>
            <a:endParaRPr lang="pl-PL" altLang="pl-PL" sz="1000" dirty="0">
              <a:solidFill>
                <a:schemeClr val="bg1"/>
              </a:solidFill>
              <a:latin typeface="Calibri" panose="020F0502020204030204" pitchFamily="34" charset="0"/>
            </a:endParaRPr>
          </a:p>
        </p:txBody>
      </p:sp>
      <p:sp>
        <p:nvSpPr>
          <p:cNvPr id="6" name="Prostokąt 5"/>
          <p:cNvSpPr/>
          <p:nvPr/>
        </p:nvSpPr>
        <p:spPr>
          <a:xfrm>
            <a:off x="7092950" y="6237288"/>
            <a:ext cx="1947863" cy="550862"/>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dirty="0"/>
              <a:t> </a:t>
            </a:r>
          </a:p>
        </p:txBody>
      </p:sp>
      <p:pic>
        <p:nvPicPr>
          <p:cNvPr id="7" name="Obraz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132638" y="6308725"/>
            <a:ext cx="188595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ytuł 1"/>
          <p:cNvSpPr>
            <a:spLocks noGrp="1"/>
          </p:cNvSpPr>
          <p:nvPr>
            <p:ph type="title"/>
          </p:nvPr>
        </p:nvSpPr>
        <p:spPr>
          <a:xfrm>
            <a:off x="107504" y="116632"/>
            <a:ext cx="8928992" cy="1548656"/>
          </a:xfrm>
        </p:spPr>
        <p:txBody>
          <a:bodyPr/>
          <a:lstStyle>
            <a:lvl1pPr>
              <a:defRPr b="0"/>
            </a:lvl1pPr>
          </a:lstStyle>
          <a:p>
            <a:r>
              <a:rPr lang="pl-PL"/>
              <a:t>Kliknij, aby edytować styl</a:t>
            </a:r>
            <a:endParaRPr lang="pl-PL" dirty="0"/>
          </a:p>
        </p:txBody>
      </p:sp>
      <p:sp>
        <p:nvSpPr>
          <p:cNvPr id="3" name="Symbol zastępczy tytułu pionowego 2"/>
          <p:cNvSpPr>
            <a:spLocks noGrp="1"/>
          </p:cNvSpPr>
          <p:nvPr>
            <p:ph type="body" orient="vert" idx="1"/>
          </p:nvPr>
        </p:nvSpPr>
        <p:spPr>
          <a:xfrm>
            <a:off x="107504" y="1772817"/>
            <a:ext cx="8928992" cy="439248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pl-PL" dirty="0"/>
          </a:p>
        </p:txBody>
      </p:sp>
    </p:spTree>
    <p:extLst>
      <p:ext uri="{BB962C8B-B14F-4D97-AF65-F5344CB8AC3E}">
        <p14:creationId xmlns:p14="http://schemas.microsoft.com/office/powerpoint/2010/main" val="168659112"/>
      </p:ext>
    </p:extLst>
  </p:cSld>
  <p:clrMapOvr>
    <a:masterClrMapping/>
  </p:clrMapOvr>
  <p:transition>
    <p:randomBa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4"/>
          <p:cNvSpPr>
            <a:spLocks noGrp="1" noChangeArrowheads="1"/>
          </p:cNvSpPr>
          <p:nvPr>
            <p:ph type="title"/>
          </p:nvPr>
        </p:nvSpPr>
        <p:spPr bwMode="auto">
          <a:xfrm>
            <a:off x="107950" y="115888"/>
            <a:ext cx="8280400" cy="154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pl-PL" altLang="pl-PL"/>
              <a:t>Kliknij, aby edytować styl wzorca tytułu</a:t>
            </a:r>
          </a:p>
        </p:txBody>
      </p:sp>
      <p:sp>
        <p:nvSpPr>
          <p:cNvPr id="1027" name="Rectangle 15"/>
          <p:cNvSpPr>
            <a:spLocks noGrp="1" noChangeArrowheads="1"/>
          </p:cNvSpPr>
          <p:nvPr>
            <p:ph type="body" idx="1"/>
          </p:nvPr>
        </p:nvSpPr>
        <p:spPr bwMode="auto">
          <a:xfrm>
            <a:off x="107950" y="1773238"/>
            <a:ext cx="8280400" cy="496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l-PL" altLang="pl-PL"/>
              <a:t>Kliknij, aby edytować style wzorca tekstu</a:t>
            </a:r>
          </a:p>
          <a:p>
            <a:pPr lvl="1"/>
            <a:r>
              <a:rPr lang="pl-PL" altLang="pl-PL"/>
              <a:t>Drugi poziom</a:t>
            </a:r>
          </a:p>
          <a:p>
            <a:pPr lvl="2"/>
            <a:r>
              <a:rPr lang="pl-PL" altLang="pl-PL"/>
              <a:t>Trzeci poziom</a:t>
            </a:r>
          </a:p>
          <a:p>
            <a:pPr lvl="3"/>
            <a:r>
              <a:rPr lang="pl-PL" altLang="pl-PL"/>
              <a:t>Czwarty poziom</a:t>
            </a:r>
          </a:p>
          <a:p>
            <a:pPr lvl="4"/>
            <a:r>
              <a:rPr lang="pl-PL" altLang="pl-PL"/>
              <a:t>Piąty poziom</a:t>
            </a:r>
          </a:p>
        </p:txBody>
      </p:sp>
    </p:spTree>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Lst>
  <p:transition>
    <p:randomBar/>
  </p:transition>
  <p:txStyles>
    <p:titleStyle>
      <a:lvl1pPr algn="l" rtl="0" eaLnBrk="1" fontAlgn="base" hangingPunct="1">
        <a:spcBef>
          <a:spcPct val="0"/>
        </a:spcBef>
        <a:spcAft>
          <a:spcPct val="0"/>
        </a:spcAft>
        <a:defRPr sz="3600">
          <a:solidFill>
            <a:schemeClr val="tx1"/>
          </a:solidFill>
          <a:latin typeface="Calibri" panose="020F0502020204030204" pitchFamily="34" charset="0"/>
          <a:ea typeface="+mj-ea"/>
          <a:cs typeface="+mj-cs"/>
        </a:defRPr>
      </a:lvl1pPr>
      <a:lvl2pPr algn="l" rtl="0" eaLnBrk="1" fontAlgn="base" hangingPunct="1">
        <a:spcBef>
          <a:spcPct val="0"/>
        </a:spcBef>
        <a:spcAft>
          <a:spcPct val="0"/>
        </a:spcAft>
        <a:defRPr sz="3600">
          <a:solidFill>
            <a:schemeClr val="tx1"/>
          </a:solidFill>
          <a:latin typeface="Calibri" pitchFamily="34" charset="0"/>
        </a:defRPr>
      </a:lvl2pPr>
      <a:lvl3pPr algn="l" rtl="0" eaLnBrk="1" fontAlgn="base" hangingPunct="1">
        <a:spcBef>
          <a:spcPct val="0"/>
        </a:spcBef>
        <a:spcAft>
          <a:spcPct val="0"/>
        </a:spcAft>
        <a:defRPr sz="3600">
          <a:solidFill>
            <a:schemeClr val="tx1"/>
          </a:solidFill>
          <a:latin typeface="Calibri" pitchFamily="34" charset="0"/>
        </a:defRPr>
      </a:lvl3pPr>
      <a:lvl4pPr algn="l" rtl="0" eaLnBrk="1" fontAlgn="base" hangingPunct="1">
        <a:spcBef>
          <a:spcPct val="0"/>
        </a:spcBef>
        <a:spcAft>
          <a:spcPct val="0"/>
        </a:spcAft>
        <a:defRPr sz="3600">
          <a:solidFill>
            <a:schemeClr val="tx1"/>
          </a:solidFill>
          <a:latin typeface="Calibri" pitchFamily="34" charset="0"/>
        </a:defRPr>
      </a:lvl4pPr>
      <a:lvl5pPr algn="l" rtl="0" eaLnBrk="1" fontAlgn="base" hangingPunct="1">
        <a:spcBef>
          <a:spcPct val="0"/>
        </a:spcBef>
        <a:spcAft>
          <a:spcPct val="0"/>
        </a:spcAft>
        <a:defRPr sz="3600">
          <a:solidFill>
            <a:schemeClr val="tx1"/>
          </a:solidFill>
          <a:latin typeface="Calibri" pitchFamily="34" charset="0"/>
        </a:defRPr>
      </a:lvl5pPr>
      <a:lvl6pPr marL="457200" algn="l" rtl="0" eaLnBrk="1" fontAlgn="base" hangingPunct="1">
        <a:spcBef>
          <a:spcPct val="0"/>
        </a:spcBef>
        <a:spcAft>
          <a:spcPct val="0"/>
        </a:spcAft>
        <a:defRPr sz="3600" b="1">
          <a:solidFill>
            <a:schemeClr val="tx2"/>
          </a:solidFill>
          <a:latin typeface="Trebuchet MS" pitchFamily="34" charset="0"/>
        </a:defRPr>
      </a:lvl6pPr>
      <a:lvl7pPr marL="914400" algn="l" rtl="0" eaLnBrk="1" fontAlgn="base" hangingPunct="1">
        <a:spcBef>
          <a:spcPct val="0"/>
        </a:spcBef>
        <a:spcAft>
          <a:spcPct val="0"/>
        </a:spcAft>
        <a:defRPr sz="3600" b="1">
          <a:solidFill>
            <a:schemeClr val="tx2"/>
          </a:solidFill>
          <a:latin typeface="Trebuchet MS" pitchFamily="34" charset="0"/>
        </a:defRPr>
      </a:lvl7pPr>
      <a:lvl8pPr marL="1371600" algn="l" rtl="0" eaLnBrk="1" fontAlgn="base" hangingPunct="1">
        <a:spcBef>
          <a:spcPct val="0"/>
        </a:spcBef>
        <a:spcAft>
          <a:spcPct val="0"/>
        </a:spcAft>
        <a:defRPr sz="3600" b="1">
          <a:solidFill>
            <a:schemeClr val="tx2"/>
          </a:solidFill>
          <a:latin typeface="Trebuchet MS" pitchFamily="34" charset="0"/>
        </a:defRPr>
      </a:lvl8pPr>
      <a:lvl9pPr marL="1828800" algn="l" rtl="0" eaLnBrk="1" fontAlgn="base" hangingPunct="1">
        <a:spcBef>
          <a:spcPct val="0"/>
        </a:spcBef>
        <a:spcAft>
          <a:spcPct val="0"/>
        </a:spcAft>
        <a:defRPr sz="3600" b="1">
          <a:solidFill>
            <a:schemeClr val="tx2"/>
          </a:solidFill>
          <a:latin typeface="Trebuchet MS"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Calibri" panose="020F0502020204030204" pitchFamily="34" charset="0"/>
          <a:ea typeface="+mn-ea"/>
          <a:cs typeface="+mn-cs"/>
        </a:defRPr>
      </a:lvl1pPr>
      <a:lvl2pPr marL="742950" indent="-285750" algn="l" rtl="0" eaLnBrk="1" fontAlgn="base" hangingPunct="1">
        <a:spcBef>
          <a:spcPct val="20000"/>
        </a:spcBef>
        <a:spcAft>
          <a:spcPct val="0"/>
        </a:spcAft>
        <a:buChar char="–"/>
        <a:defRPr sz="2800">
          <a:solidFill>
            <a:schemeClr val="tx1"/>
          </a:solidFill>
          <a:latin typeface="Calibri" panose="020F0502020204030204" pitchFamily="34" charset="0"/>
        </a:defRPr>
      </a:lvl2pPr>
      <a:lvl3pPr marL="1143000" indent="-228600" algn="l" rtl="0" eaLnBrk="1" fontAlgn="base" hangingPunct="1">
        <a:spcBef>
          <a:spcPct val="20000"/>
        </a:spcBef>
        <a:spcAft>
          <a:spcPct val="0"/>
        </a:spcAft>
        <a:buChar char="•"/>
        <a:defRPr sz="2400">
          <a:solidFill>
            <a:schemeClr val="tx1"/>
          </a:solidFill>
          <a:latin typeface="Calibri" panose="020F0502020204030204" pitchFamily="34" charset="0"/>
        </a:defRPr>
      </a:lvl3pPr>
      <a:lvl4pPr marL="1600200" indent="-228600" algn="l" rtl="0" eaLnBrk="1" fontAlgn="base" hangingPunct="1">
        <a:spcBef>
          <a:spcPct val="20000"/>
        </a:spcBef>
        <a:spcAft>
          <a:spcPct val="0"/>
        </a:spcAft>
        <a:buChar char="–"/>
        <a:defRPr sz="2000">
          <a:solidFill>
            <a:schemeClr val="tx1"/>
          </a:solidFill>
          <a:latin typeface="Calibri" panose="020F0502020204030204" pitchFamily="34" charset="0"/>
        </a:defRPr>
      </a:lvl4pPr>
      <a:lvl5pPr marL="2057400" indent="-228600" algn="l" rtl="0" eaLnBrk="1" fontAlgn="base" hangingPunct="1">
        <a:spcBef>
          <a:spcPct val="20000"/>
        </a:spcBef>
        <a:spcAft>
          <a:spcPct val="0"/>
        </a:spcAft>
        <a:buChar char="»"/>
        <a:defRPr sz="2000">
          <a:solidFill>
            <a:schemeClr val="tx1"/>
          </a:solidFill>
          <a:latin typeface="Calibri" panose="020F0502020204030204" pitchFamily="34"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OVID-19 infekcja wywołana koronawirusem SARS-CoV-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5976" y="188640"/>
            <a:ext cx="4480496" cy="2520280"/>
          </a:xfrm>
          <a:prstGeom prst="rect">
            <a:avLst/>
          </a:prstGeom>
          <a:noFill/>
          <a:extLst>
            <a:ext uri="{909E8E84-426E-40DD-AFC4-6F175D3DCCD1}">
              <a14:hiddenFill xmlns:a14="http://schemas.microsoft.com/office/drawing/2010/main">
                <a:solidFill>
                  <a:srgbClr val="FFFFFF"/>
                </a:solidFill>
              </a14:hiddenFill>
            </a:ext>
          </a:extLst>
        </p:spPr>
      </p:pic>
      <p:sp>
        <p:nvSpPr>
          <p:cNvPr id="3" name="Prostokąt 2"/>
          <p:cNvSpPr/>
          <p:nvPr/>
        </p:nvSpPr>
        <p:spPr>
          <a:xfrm>
            <a:off x="7596336" y="5404574"/>
            <a:ext cx="1633781" cy="184666"/>
          </a:xfrm>
          <a:prstGeom prst="rect">
            <a:avLst/>
          </a:prstGeom>
        </p:spPr>
        <p:txBody>
          <a:bodyPr wrap="none">
            <a:spAutoFit/>
          </a:bodyPr>
          <a:lstStyle/>
          <a:p>
            <a:r>
              <a:rPr lang="pl-PL" sz="600" dirty="0"/>
              <a:t>https://www.onkonet.pl/dl_n_covid_19.php</a:t>
            </a:r>
          </a:p>
        </p:txBody>
      </p:sp>
      <p:sp>
        <p:nvSpPr>
          <p:cNvPr id="4" name="Tytuł 1">
            <a:extLst>
              <a:ext uri="{FF2B5EF4-FFF2-40B4-BE49-F238E27FC236}">
                <a16:creationId xmlns:a16="http://schemas.microsoft.com/office/drawing/2014/main" id="{7A7F206C-61E8-4140-AA83-4CCD38B447BD}"/>
              </a:ext>
            </a:extLst>
          </p:cNvPr>
          <p:cNvSpPr txBox="1">
            <a:spLocks/>
          </p:cNvSpPr>
          <p:nvPr/>
        </p:nvSpPr>
        <p:spPr>
          <a:xfrm>
            <a:off x="107950" y="3068960"/>
            <a:ext cx="8928546" cy="2520280"/>
          </a:xfrm>
          <a:prstGeom prst="rect">
            <a:avLst/>
          </a:prstGeom>
        </p:spPr>
        <p:txBody>
          <a:bodyPr/>
          <a:lstStyle>
            <a:lvl1pPr algn="l" rtl="0" eaLnBrk="1" fontAlgn="base" hangingPunct="1">
              <a:spcBef>
                <a:spcPct val="0"/>
              </a:spcBef>
              <a:spcAft>
                <a:spcPct val="0"/>
              </a:spcAft>
              <a:defRPr sz="3600">
                <a:solidFill>
                  <a:schemeClr val="tx1"/>
                </a:solidFill>
                <a:latin typeface="Calibri" panose="020F0502020204030204" pitchFamily="34" charset="0"/>
                <a:ea typeface="+mj-ea"/>
                <a:cs typeface="+mj-cs"/>
              </a:defRPr>
            </a:lvl1pPr>
            <a:lvl2pPr algn="l" rtl="0" eaLnBrk="1" fontAlgn="base" hangingPunct="1">
              <a:spcBef>
                <a:spcPct val="0"/>
              </a:spcBef>
              <a:spcAft>
                <a:spcPct val="0"/>
              </a:spcAft>
              <a:defRPr sz="3600">
                <a:solidFill>
                  <a:schemeClr val="tx1"/>
                </a:solidFill>
                <a:latin typeface="Calibri" pitchFamily="34" charset="0"/>
              </a:defRPr>
            </a:lvl2pPr>
            <a:lvl3pPr algn="l" rtl="0" eaLnBrk="1" fontAlgn="base" hangingPunct="1">
              <a:spcBef>
                <a:spcPct val="0"/>
              </a:spcBef>
              <a:spcAft>
                <a:spcPct val="0"/>
              </a:spcAft>
              <a:defRPr sz="3600">
                <a:solidFill>
                  <a:schemeClr val="tx1"/>
                </a:solidFill>
                <a:latin typeface="Calibri" pitchFamily="34" charset="0"/>
              </a:defRPr>
            </a:lvl3pPr>
            <a:lvl4pPr algn="l" rtl="0" eaLnBrk="1" fontAlgn="base" hangingPunct="1">
              <a:spcBef>
                <a:spcPct val="0"/>
              </a:spcBef>
              <a:spcAft>
                <a:spcPct val="0"/>
              </a:spcAft>
              <a:defRPr sz="3600">
                <a:solidFill>
                  <a:schemeClr val="tx1"/>
                </a:solidFill>
                <a:latin typeface="Calibri" pitchFamily="34" charset="0"/>
              </a:defRPr>
            </a:lvl4pPr>
            <a:lvl5pPr algn="l" rtl="0" eaLnBrk="1" fontAlgn="base" hangingPunct="1">
              <a:spcBef>
                <a:spcPct val="0"/>
              </a:spcBef>
              <a:spcAft>
                <a:spcPct val="0"/>
              </a:spcAft>
              <a:defRPr sz="3600">
                <a:solidFill>
                  <a:schemeClr val="tx1"/>
                </a:solidFill>
                <a:latin typeface="Calibri" pitchFamily="34" charset="0"/>
              </a:defRPr>
            </a:lvl5pPr>
            <a:lvl6pPr marL="457200" algn="l" rtl="0" eaLnBrk="1" fontAlgn="base" hangingPunct="1">
              <a:spcBef>
                <a:spcPct val="0"/>
              </a:spcBef>
              <a:spcAft>
                <a:spcPct val="0"/>
              </a:spcAft>
              <a:defRPr sz="3600" b="1">
                <a:solidFill>
                  <a:schemeClr val="tx2"/>
                </a:solidFill>
                <a:latin typeface="Trebuchet MS" pitchFamily="34" charset="0"/>
              </a:defRPr>
            </a:lvl6pPr>
            <a:lvl7pPr marL="914400" algn="l" rtl="0" eaLnBrk="1" fontAlgn="base" hangingPunct="1">
              <a:spcBef>
                <a:spcPct val="0"/>
              </a:spcBef>
              <a:spcAft>
                <a:spcPct val="0"/>
              </a:spcAft>
              <a:defRPr sz="3600" b="1">
                <a:solidFill>
                  <a:schemeClr val="tx2"/>
                </a:solidFill>
                <a:latin typeface="Trebuchet MS" pitchFamily="34" charset="0"/>
              </a:defRPr>
            </a:lvl7pPr>
            <a:lvl8pPr marL="1371600" algn="l" rtl="0" eaLnBrk="1" fontAlgn="base" hangingPunct="1">
              <a:spcBef>
                <a:spcPct val="0"/>
              </a:spcBef>
              <a:spcAft>
                <a:spcPct val="0"/>
              </a:spcAft>
              <a:defRPr sz="3600" b="1">
                <a:solidFill>
                  <a:schemeClr val="tx2"/>
                </a:solidFill>
                <a:latin typeface="Trebuchet MS" pitchFamily="34" charset="0"/>
              </a:defRPr>
            </a:lvl8pPr>
            <a:lvl9pPr marL="1828800" algn="l" rtl="0" eaLnBrk="1" fontAlgn="base" hangingPunct="1">
              <a:spcBef>
                <a:spcPct val="0"/>
              </a:spcBef>
              <a:spcAft>
                <a:spcPct val="0"/>
              </a:spcAft>
              <a:defRPr sz="3600" b="1">
                <a:solidFill>
                  <a:schemeClr val="tx2"/>
                </a:solidFill>
                <a:latin typeface="Trebuchet MS" pitchFamily="34" charset="0"/>
              </a:defRPr>
            </a:lvl9pPr>
          </a:lstStyle>
          <a:p>
            <a:pPr algn="ctr"/>
            <a:r>
              <a:rPr lang="pl-PL" sz="3200" dirty="0"/>
              <a:t>Politechnika Wrocławska</a:t>
            </a:r>
          </a:p>
          <a:p>
            <a:pPr algn="ctr"/>
            <a:endParaRPr lang="pl-PL" sz="3200" dirty="0"/>
          </a:p>
          <a:p>
            <a:pPr algn="ctr"/>
            <a:r>
              <a:rPr lang="pl-PL" sz="3200" dirty="0"/>
              <a:t>Podstawowe zasady bezpieczeństwa</a:t>
            </a:r>
            <a:endParaRPr lang="pl-PL" altLang="pl-PL" sz="3200" kern="0" dirty="0">
              <a:latin typeface="Arial" panose="020B0604020202020204" pitchFamily="34" charset="0"/>
              <a:cs typeface="Arial" panose="020B0604020202020204" pitchFamily="34" charset="0"/>
            </a:endParaRPr>
          </a:p>
        </p:txBody>
      </p:sp>
    </p:spTree>
  </p:cSld>
  <p:clrMapOvr>
    <a:masterClrMapping/>
  </p:clrMapOvr>
  <p:transition>
    <p:randomBa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107504" y="116632"/>
            <a:ext cx="8928992" cy="6370975"/>
          </a:xfrm>
          <a:prstGeom prst="rect">
            <a:avLst/>
          </a:prstGeom>
        </p:spPr>
        <p:txBody>
          <a:bodyPr wrap="square">
            <a:spAutoFit/>
          </a:bodyPr>
          <a:lstStyle/>
          <a:p>
            <a:pPr marL="342900" lvl="0" indent="-342900" algn="just">
              <a:buFont typeface="+mj-lt"/>
              <a:buAutoNum type="arabicParenR"/>
            </a:pPr>
            <a:r>
              <a:rPr lang="pl-PL" dirty="0"/>
              <a:t>Do budynków Politechniki Wrocławskiej może wejść wyłącznie osoba zdrowa, bez objawów chorobowych sugerujących chorobę zakaźną, która nie przebywała w ciągu ostatnich 10 dni w domu z osobą odbywającą kwarantannę lub izolację w warunkach domowych, albo sama nie jest objęta kwarantanną lub izolacją w warunkach domowych. </a:t>
            </a:r>
          </a:p>
          <a:p>
            <a:pPr marL="342900" lvl="0" indent="-342900" algn="just">
              <a:buFont typeface="+mj-lt"/>
              <a:buAutoNum type="arabicParenR"/>
            </a:pPr>
            <a:endParaRPr lang="pl-PL" dirty="0"/>
          </a:p>
          <a:p>
            <a:pPr marL="342900" lvl="0" indent="-342900" algn="just">
              <a:buFont typeface="+mj-lt"/>
              <a:buAutoNum type="arabicParenR"/>
            </a:pPr>
            <a:r>
              <a:rPr lang="pl-PL" dirty="0"/>
              <a:t>Wprowadzony jest nakaz zakrywania ust i nosa cały czas we wszystkich budynkach Uczelni</a:t>
            </a:r>
            <a:r>
              <a:rPr lang="en-US" dirty="0"/>
              <a:t>. </a:t>
            </a:r>
            <a:endParaRPr lang="pl-PL" dirty="0"/>
          </a:p>
          <a:p>
            <a:pPr marL="342900" lvl="0" indent="-342900" algn="just">
              <a:buFont typeface="+mj-lt"/>
              <a:buAutoNum type="arabicParenR"/>
            </a:pPr>
            <a:endParaRPr lang="pl-PL" sz="1600" dirty="0"/>
          </a:p>
          <a:p>
            <a:pPr marL="342900" lvl="0" indent="-342900" algn="just">
              <a:buFont typeface="+mj-lt"/>
              <a:buAutoNum type="arabicParenR"/>
            </a:pPr>
            <a:r>
              <a:rPr lang="pl-PL" dirty="0"/>
              <a:t>W każdym budynku lub kompleksie budynków zostało  wyznaczone pomieszczenie, w którym  można odizolować osobę w przypadku stwierdzenia objawów chorobowych,  jeżeli jej stan zdrowia tego wymaga. </a:t>
            </a:r>
          </a:p>
          <a:p>
            <a:pPr marL="342900" lvl="0" indent="-342900" algn="just">
              <a:buFont typeface="+mj-lt"/>
              <a:buAutoNum type="arabicParenR"/>
            </a:pPr>
            <a:endParaRPr lang="pl-PL" sz="1600" dirty="0"/>
          </a:p>
          <a:p>
            <a:pPr marL="342900" lvl="0" indent="-342900" algn="just">
              <a:buFont typeface="+mj-lt"/>
              <a:buAutoNum type="arabicParenR"/>
            </a:pPr>
            <a:r>
              <a:rPr lang="pl-PL" dirty="0"/>
              <a:t>W ogólnodostępnych miejscach uczelni znajdują się praktyczne informacje w zakresie profilaktyki a także zaleceń m.in. GIS. </a:t>
            </a:r>
          </a:p>
          <a:p>
            <a:pPr marL="342900" lvl="0" indent="-342900" algn="just">
              <a:buFont typeface="+mj-lt"/>
              <a:buAutoNum type="arabicParenR"/>
            </a:pPr>
            <a:endParaRPr lang="pl-PL" sz="1600" dirty="0"/>
          </a:p>
          <a:p>
            <a:pPr marL="342900" lvl="0" indent="-342900" algn="just">
              <a:buFont typeface="+mj-lt"/>
              <a:buAutoNum type="arabicParenR"/>
            </a:pPr>
            <a:r>
              <a:rPr lang="pl-PL" dirty="0"/>
              <a:t>Przed wejściem do pomieszczeń Uczelni należy zdezynfekować ręce</a:t>
            </a:r>
            <a:r>
              <a:rPr lang="en-US" dirty="0"/>
              <a:t>. </a:t>
            </a:r>
            <a:r>
              <a:rPr lang="pl-PL" dirty="0"/>
              <a:t>Dyspensery na płyn dezynfekujący znajdują się w ogólnodostępnych miejscach i przy wejściach do niektórych pomieszczeń.</a:t>
            </a:r>
          </a:p>
          <a:p>
            <a:pPr marL="342900" lvl="0" indent="-342900" algn="just">
              <a:buFont typeface="+mj-lt"/>
              <a:buAutoNum type="arabicParenR"/>
            </a:pPr>
            <a:endParaRPr lang="pl-PL" dirty="0"/>
          </a:p>
          <a:p>
            <a:pPr marL="342900" lvl="0" indent="-342900" algn="just">
              <a:buFont typeface="+mj-lt"/>
              <a:buAutoNum type="arabicParenR"/>
            </a:pPr>
            <a:r>
              <a:rPr lang="pl-PL" dirty="0"/>
              <a:t>W częściach ogólnodostępnych tj. korytarze należy zawsze zachować </a:t>
            </a:r>
            <a:r>
              <a:rPr lang="pl-PL" dirty="0" err="1"/>
              <a:t>dydstans</a:t>
            </a:r>
            <a:r>
              <a:rPr lang="pl-PL" dirty="0"/>
              <a:t> społeczny </a:t>
            </a:r>
            <a:r>
              <a:rPr lang="pl-PL"/>
              <a:t>co najmniej 1,5m.</a:t>
            </a:r>
            <a:endParaRPr lang="pl-PL" dirty="0"/>
          </a:p>
          <a:p>
            <a:pPr marL="342900" lvl="0" indent="-342900" algn="just">
              <a:buFont typeface="+mj-lt"/>
              <a:buAutoNum type="arabicParenR"/>
            </a:pPr>
            <a:endParaRPr lang="pl-PL" dirty="0"/>
          </a:p>
        </p:txBody>
      </p:sp>
    </p:spTree>
    <p:extLst>
      <p:ext uri="{BB962C8B-B14F-4D97-AF65-F5344CB8AC3E}">
        <p14:creationId xmlns:p14="http://schemas.microsoft.com/office/powerpoint/2010/main" val="3121031923"/>
      </p:ext>
    </p:extLst>
  </p:cSld>
  <p:clrMapOvr>
    <a:masterClrMapping/>
  </p:clrMapOvr>
  <p:transition>
    <p:randomBa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07504" y="255408"/>
            <a:ext cx="8928992" cy="5632311"/>
          </a:xfrm>
          <a:prstGeom prst="rect">
            <a:avLst/>
          </a:prstGeom>
        </p:spPr>
        <p:txBody>
          <a:bodyPr wrap="square">
            <a:spAutoFit/>
          </a:bodyPr>
          <a:lstStyle/>
          <a:p>
            <a:pPr marL="342900" indent="-342900" algn="just">
              <a:buFont typeface="+mj-lt"/>
              <a:buAutoNum type="arabicParenR" startAt="7"/>
            </a:pPr>
            <a:r>
              <a:rPr lang="pl-PL" dirty="0"/>
              <a:t>W przypadku wystąpienia niepokojących objawów sugerujących zakażenie COVID-19, należy pozostać w pomieszczeniu, w którym jest się zakwaterowanym, poinformować kierownika domu studenckiego i skontaktować się telefonicznie z lekarzem podstawowej opieki zdrowotnej.</a:t>
            </a:r>
          </a:p>
          <a:p>
            <a:pPr marL="342900" indent="-342900" algn="just">
              <a:buFont typeface="+mj-lt"/>
              <a:buAutoNum type="arabicParenR" startAt="7"/>
            </a:pPr>
            <a:endParaRPr lang="pl-PL" dirty="0"/>
          </a:p>
          <a:p>
            <a:pPr marL="342900" indent="-342900" algn="just">
              <a:buFont typeface="+mj-lt"/>
              <a:buAutoNum type="arabicParenR" startAt="7"/>
            </a:pPr>
            <a:r>
              <a:rPr lang="pl-PL" dirty="0"/>
              <a:t>Dział Domów Studenckich po otrzymaniu informacji o podejrzeniu zakażenia kieruje studenta do pomieszczenia kwarantanny lub instruuje o konieczności samoizolacji w zajmowanym przez niego pokoju.</a:t>
            </a:r>
            <a:r>
              <a:rPr lang="en-GB" dirty="0"/>
              <a:t> </a:t>
            </a:r>
            <a:endParaRPr lang="pl-PL" dirty="0"/>
          </a:p>
          <a:p>
            <a:pPr marL="342900" indent="-342900" algn="just">
              <a:buFont typeface="+mj-lt"/>
              <a:buAutoNum type="arabicParenR" startAt="7"/>
            </a:pPr>
            <a:endParaRPr lang="pl-PL" dirty="0"/>
          </a:p>
          <a:p>
            <a:pPr marL="342900" indent="-342900" algn="just">
              <a:buFont typeface="+mj-lt"/>
              <a:buAutoNum type="arabicParenR" startAt="7"/>
            </a:pPr>
            <a:r>
              <a:rPr lang="pl-PL" dirty="0"/>
              <a:t>Następnie  informuje o tym fakcie Dział BHP oraz Dziekanat właściwego Wydziału/Szkoły Doktorskiej.</a:t>
            </a:r>
          </a:p>
          <a:p>
            <a:pPr marL="342900" indent="-342900" algn="just">
              <a:buFont typeface="+mj-lt"/>
              <a:buAutoNum type="arabicParenR" startAt="7"/>
            </a:pPr>
            <a:endParaRPr lang="pl-PL" dirty="0"/>
          </a:p>
          <a:p>
            <a:pPr marL="342900" indent="-342900" algn="just">
              <a:buFont typeface="+mj-lt"/>
              <a:buAutoNum type="arabicParenR" startAt="7"/>
            </a:pPr>
            <a:r>
              <a:rPr lang="pl-PL" dirty="0"/>
              <a:t>Osoba podejrzana o zakażenie ma obowiązek niezwłocznego stworzenia listy osób z kontaktu z Uczelni oraz wykazu zajęć stacjonarnych, w których brała udział (w ciągu ostatnich 10 dni). </a:t>
            </a:r>
          </a:p>
          <a:p>
            <a:pPr marL="342900" indent="-342900" algn="just">
              <a:buFont typeface="+mj-lt"/>
              <a:buAutoNum type="arabicParenR" startAt="7"/>
            </a:pPr>
            <a:endParaRPr lang="pl-PL" dirty="0"/>
          </a:p>
          <a:p>
            <a:pPr marL="342900" indent="-342900" algn="just">
              <a:buFont typeface="+mj-lt"/>
              <a:buAutoNum type="arabicParenR" startAt="7"/>
            </a:pPr>
            <a:r>
              <a:rPr lang="pl-PL" dirty="0"/>
              <a:t>Dział BHP na podstawie listy kontaktów będzie kontaktował się z zainteresowanymi Dziekanatami i przekazywał im niezbędne informacje oraz wytyczne.</a:t>
            </a:r>
          </a:p>
          <a:p>
            <a:pPr marL="342900" lvl="0" indent="-342900" algn="just">
              <a:buFont typeface="+mj-lt"/>
              <a:buAutoNum type="arabicParenR" startAt="7"/>
            </a:pPr>
            <a:endParaRPr lang="pl-PL" dirty="0"/>
          </a:p>
        </p:txBody>
      </p:sp>
    </p:spTree>
    <p:extLst>
      <p:ext uri="{BB962C8B-B14F-4D97-AF65-F5344CB8AC3E}">
        <p14:creationId xmlns:p14="http://schemas.microsoft.com/office/powerpoint/2010/main" val="3047978847"/>
      </p:ext>
    </p:extLst>
  </p:cSld>
  <p:clrMapOvr>
    <a:masterClrMapping/>
  </p:clrMapOvr>
  <p:transition>
    <p:randomBa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a:extLst>
              <a:ext uri="{FF2B5EF4-FFF2-40B4-BE49-F238E27FC236}">
                <a16:creationId xmlns:a16="http://schemas.microsoft.com/office/drawing/2014/main" id="{715E9C05-980A-4F43-8744-2257A7806710}"/>
              </a:ext>
            </a:extLst>
          </p:cNvPr>
          <p:cNvSpPr/>
          <p:nvPr/>
        </p:nvSpPr>
        <p:spPr>
          <a:xfrm>
            <a:off x="107504" y="499894"/>
            <a:ext cx="8856984" cy="5632311"/>
          </a:xfrm>
          <a:prstGeom prst="rect">
            <a:avLst/>
          </a:prstGeom>
        </p:spPr>
        <p:txBody>
          <a:bodyPr wrap="square">
            <a:spAutoFit/>
          </a:bodyPr>
          <a:lstStyle/>
          <a:p>
            <a:pPr marL="342900" lvl="0" indent="-342900" algn="just">
              <a:buFont typeface="+mj-lt"/>
              <a:buAutoNum type="arabicParenR" startAt="12"/>
            </a:pPr>
            <a:r>
              <a:rPr lang="pl-PL" dirty="0"/>
              <a:t>Osoby z kontaktu z osobą z podejrzeniem zakażenia powinny poddać się samoizolacji do czasu otrzymania dalszych wytycznych, wprowadzić samokontrolę stanu zdrowia, a w przypadku zaobserwowania u siebie objawów charakterystycznych dla COVID-19 niezwłocznie skontaktować się z lekarzem POZ, oraz powiadomić kierownika domu studenckiego.</a:t>
            </a:r>
          </a:p>
          <a:p>
            <a:pPr lvl="0" algn="just"/>
            <a:endParaRPr lang="pl-PL" dirty="0"/>
          </a:p>
          <a:p>
            <a:pPr marL="342900" lvl="0" indent="-342900" algn="just">
              <a:buFont typeface="+mj-lt"/>
              <a:buAutoNum type="arabicParenR" startAt="13"/>
            </a:pPr>
            <a:r>
              <a:rPr lang="pl-PL" dirty="0"/>
              <a:t>Osoby z kontaktu z osobą, u której stwierdzono zakażenie COVID-19 powinny skontaktować się ze stacją sanitarno-epidemiologiczną i do czasu otrzymania dalszych wytycznych poddać się samoizolacji i prowadzić samokontrolę stanu zdrowia a w przypadku zaobserwowania objawów charakterystycznych dla choroby COVID-19 niezwłocznie skontaktować się z lekarzem POZ oraz powiadomić telefonicznie kierownika domu studenckiego/portiernię.</a:t>
            </a:r>
          </a:p>
          <a:p>
            <a:pPr marL="342900" lvl="0" indent="-342900" algn="just">
              <a:buFont typeface="+mj-lt"/>
              <a:buAutoNum type="arabicParenR" startAt="13"/>
            </a:pPr>
            <a:endParaRPr lang="pl-PL" dirty="0"/>
          </a:p>
          <a:p>
            <a:pPr marL="342900" lvl="0" indent="-342900">
              <a:buFont typeface="+mj-lt"/>
              <a:buAutoNum type="arabicParenR" startAt="14"/>
            </a:pPr>
            <a:r>
              <a:rPr lang="pl-PL" dirty="0"/>
              <a:t>Osobom objętym kwarantanną lub izolacją należy zapewnić odpłatnie niezbędne podstawowe środki codziennych potrzeb oraz posiłki, na zasadach ustalonych przez kierownictwo Działu Domów Studenckich. </a:t>
            </a:r>
          </a:p>
          <a:p>
            <a:pPr marL="342900" lvl="0" indent="-342900" algn="just">
              <a:buFont typeface="+mj-lt"/>
              <a:buAutoNum type="arabicParenR" startAt="12"/>
            </a:pPr>
            <a:endParaRPr lang="pl-PL" dirty="0"/>
          </a:p>
          <a:p>
            <a:pPr marL="342900" lvl="0" indent="-342900">
              <a:buFont typeface="+mj-lt"/>
              <a:buAutoNum type="arabicParenR" startAt="15"/>
            </a:pPr>
            <a:r>
              <a:rPr lang="pl-PL" dirty="0"/>
              <a:t>Pomieszczenia wspólne, w których przebywała osoba objęta kwarantanną lub izolacją należy w pierwszej kolejności zamknąć i niezwłocznie zdezynfekować przed powtórnym dopuszczeniem ich do użytku.</a:t>
            </a:r>
          </a:p>
        </p:txBody>
      </p:sp>
    </p:spTree>
    <p:extLst>
      <p:ext uri="{BB962C8B-B14F-4D97-AF65-F5344CB8AC3E}">
        <p14:creationId xmlns:p14="http://schemas.microsoft.com/office/powerpoint/2010/main" val="4053954365"/>
      </p:ext>
    </p:extLst>
  </p:cSld>
  <p:clrMapOvr>
    <a:masterClrMapping/>
  </p:clrMapOvr>
  <p:transition>
    <p:randomBa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a:extLst>
              <a:ext uri="{FF2B5EF4-FFF2-40B4-BE49-F238E27FC236}">
                <a16:creationId xmlns:a16="http://schemas.microsoft.com/office/drawing/2014/main" id="{7B5D63A4-4BE5-4AD9-81F7-7F59C57B2EBB}"/>
              </a:ext>
            </a:extLst>
          </p:cNvPr>
          <p:cNvSpPr/>
          <p:nvPr/>
        </p:nvSpPr>
        <p:spPr>
          <a:xfrm>
            <a:off x="179512" y="260648"/>
            <a:ext cx="8784976" cy="5909310"/>
          </a:xfrm>
          <a:prstGeom prst="rect">
            <a:avLst/>
          </a:prstGeom>
        </p:spPr>
        <p:txBody>
          <a:bodyPr wrap="square">
            <a:spAutoFit/>
          </a:bodyPr>
          <a:lstStyle/>
          <a:p>
            <a:pPr marL="342900" lvl="0" indent="-342900" algn="just">
              <a:buFont typeface="+mj-lt"/>
              <a:buAutoNum type="arabicParenR" startAt="16"/>
            </a:pPr>
            <a:r>
              <a:rPr lang="pl-PL" dirty="0"/>
              <a:t>Osoby, które przed przyjazdem do miejsca kwaterowania mają złe samopoczucie (objawy chorobowe rozpoznawane jako grypowe lub przepisywane do COVID-19),  które przebywały w ciągu ostatnich 10 dni z osobą odbywającą kwarantannę lub izolację w warunkach domowych, albo same są objęte kwarantanną lub izolacją w warunkach domowych bezwzględnie zgłaszają ten fakt kierownikowi domu studenckiego i ustalają indywidualny termin kwaterowania po ustaniu objawów chorobowych.</a:t>
            </a:r>
          </a:p>
          <a:p>
            <a:pPr marL="342900" lvl="0" indent="-342900" algn="just">
              <a:buFont typeface="+mj-lt"/>
              <a:buAutoNum type="arabicParenR" startAt="16"/>
            </a:pPr>
            <a:endParaRPr lang="pl-PL" dirty="0"/>
          </a:p>
          <a:p>
            <a:pPr marL="342900" lvl="0" indent="-342900" algn="just">
              <a:buFont typeface="+mj-lt"/>
              <a:buAutoNum type="arabicParenR" startAt="16"/>
            </a:pPr>
            <a:r>
              <a:rPr lang="pl-PL" dirty="0"/>
              <a:t>W czasie procedury kwaterowanie wszystkie przybyłe osoby mają obowiązek zachowania dystansu społecznego, zasłaniania ust i nosa oraz dezynfekcji rąk przy wejściu do budynku.</a:t>
            </a:r>
          </a:p>
          <a:p>
            <a:pPr marL="342900" lvl="0" indent="-342900" algn="just">
              <a:buFont typeface="+mj-lt"/>
              <a:buAutoNum type="arabicParenR" startAt="16"/>
            </a:pPr>
            <a:endParaRPr lang="pl-PL" dirty="0"/>
          </a:p>
          <a:p>
            <a:pPr marL="342900" lvl="0" indent="-342900" algn="just">
              <a:buFont typeface="+mj-lt"/>
              <a:buAutoNum type="arabicParenR" startAt="18"/>
            </a:pPr>
            <a:r>
              <a:rPr lang="pl-PL" dirty="0"/>
              <a:t>Na terenie domu studenckiego mogą przebywać wyłącznie osoby zakwaterowane oraz pracownicy domów studenckich. Nie ma możliwości wprowadzania osób niezakwaterowanych w tym rodziców, nawet w celu wniesienia i pozostawienia rzeczy.</a:t>
            </a:r>
          </a:p>
          <a:p>
            <a:pPr marL="342900" lvl="0" indent="-342900" algn="just">
              <a:buFont typeface="+mj-lt"/>
              <a:buAutoNum type="arabicParenR" startAt="16"/>
            </a:pPr>
            <a:endParaRPr lang="pl-PL" dirty="0"/>
          </a:p>
          <a:p>
            <a:pPr marL="342900" lvl="0" indent="-342900" algn="just">
              <a:buFont typeface="+mj-lt"/>
              <a:buAutoNum type="arabicParenR" startAt="19"/>
            </a:pPr>
            <a:r>
              <a:rPr lang="pl-PL" dirty="0"/>
              <a:t>Wprowadzenie na teren domu studenckiego osób niezakwaterowanych będzie traktowane jako narażenie mieszkańców na utratę zdrowia lub życia ze wszystkimi tego konsekwencjami (natychmiastowe wykwaterowanie, zgłoszenia zajścia do komisji dyscyplinarnej oraz powiadomienie służb sanitarnych).</a:t>
            </a:r>
          </a:p>
        </p:txBody>
      </p:sp>
    </p:spTree>
    <p:extLst>
      <p:ext uri="{BB962C8B-B14F-4D97-AF65-F5344CB8AC3E}">
        <p14:creationId xmlns:p14="http://schemas.microsoft.com/office/powerpoint/2010/main" val="3047978847"/>
      </p:ext>
    </p:extLst>
  </p:cSld>
  <p:clrMapOvr>
    <a:masterClrMapping/>
  </p:clrMapOvr>
  <p:transition>
    <p:randomBa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372200" y="6021288"/>
            <a:ext cx="3024336" cy="200055"/>
          </a:xfrm>
          <a:prstGeom prst="rect">
            <a:avLst/>
          </a:prstGeom>
        </p:spPr>
        <p:txBody>
          <a:bodyPr wrap="square">
            <a:spAutoFit/>
          </a:bodyPr>
          <a:lstStyle/>
          <a:p>
            <a:r>
              <a:rPr lang="pl-PL" sz="700" dirty="0"/>
              <a:t>https://www.gov.pl/photo/037e2a5b-c657-4c1d-93b3-72aa3934bb79</a:t>
            </a:r>
          </a:p>
        </p:txBody>
      </p:sp>
      <p:pic>
        <p:nvPicPr>
          <p:cNvPr id="9218" name="Picture 2"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0"/>
            <a:ext cx="5963072" cy="59630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4863985"/>
      </p:ext>
    </p:extLst>
  </p:cSld>
  <p:clrMapOvr>
    <a:masterClrMapping/>
  </p:clrMapOvr>
  <p:transition>
    <p:randomBa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Koronawirus: jak prawidłowo myć ręce? Instrukcja mycia rą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15802"/>
            <a:ext cx="6156176" cy="6156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424003"/>
      </p:ext>
    </p:extLst>
  </p:cSld>
  <p:clrMapOvr>
    <a:masterClrMapping/>
  </p:clrMapOvr>
  <p:transition>
    <p:randomBa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0D96F76D-1B63-438A-A85E-43A704881AEC}"/>
              </a:ext>
            </a:extLst>
          </p:cNvPr>
          <p:cNvSpPr/>
          <p:nvPr/>
        </p:nvSpPr>
        <p:spPr>
          <a:xfrm>
            <a:off x="4998116" y="6000382"/>
            <a:ext cx="4176464" cy="246221"/>
          </a:xfrm>
          <a:prstGeom prst="rect">
            <a:avLst/>
          </a:prstGeom>
        </p:spPr>
        <p:txBody>
          <a:bodyPr wrap="square">
            <a:spAutoFit/>
          </a:bodyPr>
          <a:lstStyle/>
          <a:p>
            <a:r>
              <a:rPr lang="pl-PL" sz="1000" dirty="0"/>
              <a:t>https://www.fda.gov/files/how-you-can-make-a-difference-1600x900.gif</a:t>
            </a:r>
          </a:p>
        </p:txBody>
      </p:sp>
      <p:pic>
        <p:nvPicPr>
          <p:cNvPr id="4" name="Obraz 3">
            <a:extLst>
              <a:ext uri="{FF2B5EF4-FFF2-40B4-BE49-F238E27FC236}">
                <a16:creationId xmlns:a16="http://schemas.microsoft.com/office/drawing/2014/main" id="{2AFE8C35-3975-44AF-B788-05AD642BC5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672"/>
            <a:ext cx="9144000" cy="5143500"/>
          </a:xfrm>
          <a:prstGeom prst="rect">
            <a:avLst/>
          </a:prstGeom>
        </p:spPr>
      </p:pic>
      <p:sp>
        <p:nvSpPr>
          <p:cNvPr id="5" name="pole tekstowe 4">
            <a:extLst>
              <a:ext uri="{FF2B5EF4-FFF2-40B4-BE49-F238E27FC236}">
                <a16:creationId xmlns:a16="http://schemas.microsoft.com/office/drawing/2014/main" id="{6C3BBD36-4FF6-406F-B4B3-7748AE41D637}"/>
              </a:ext>
            </a:extLst>
          </p:cNvPr>
          <p:cNvSpPr txBox="1"/>
          <p:nvPr/>
        </p:nvSpPr>
        <p:spPr>
          <a:xfrm>
            <a:off x="4716016" y="2132856"/>
            <a:ext cx="648072" cy="307777"/>
          </a:xfrm>
          <a:prstGeom prst="rect">
            <a:avLst/>
          </a:prstGeom>
          <a:solidFill>
            <a:srgbClr val="002060"/>
          </a:solidFill>
        </p:spPr>
        <p:txBody>
          <a:bodyPr wrap="square" rtlCol="0">
            <a:spAutoFit/>
          </a:bodyPr>
          <a:lstStyle/>
          <a:p>
            <a:r>
              <a:rPr lang="pl-PL" sz="1400" b="1" dirty="0">
                <a:solidFill>
                  <a:schemeClr val="bg1"/>
                </a:solidFill>
              </a:rPr>
              <a:t>1,5 m</a:t>
            </a:r>
          </a:p>
        </p:txBody>
      </p:sp>
    </p:spTree>
    <p:extLst>
      <p:ext uri="{BB962C8B-B14F-4D97-AF65-F5344CB8AC3E}">
        <p14:creationId xmlns:p14="http://schemas.microsoft.com/office/powerpoint/2010/main" val="1964208820"/>
      </p:ext>
    </p:extLst>
  </p:cSld>
  <p:clrMapOvr>
    <a:masterClrMapping/>
  </p:clrMapOvr>
  <p:transition>
    <p:randomBar/>
  </p:transition>
</p:sld>
</file>

<file path=ppt/theme/theme1.xml><?xml version="1.0" encoding="utf-8"?>
<a:theme xmlns:a="http://schemas.openxmlformats.org/drawingml/2006/main" name="prezentacja_v1_2017-03_pl">
  <a:themeElements>
    <a:clrScheme name="Odcienie szarości">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1_Projekt domyślny">
      <a:majorFont>
        <a:latin typeface="Trebuchet MS"/>
        <a:ea typeface=""/>
        <a:cs typeface=""/>
      </a:majorFont>
      <a:minorFont>
        <a:latin typeface="Trebuchet MS"/>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Projekt domyślny 1">
        <a:dk1>
          <a:srgbClr val="000000"/>
        </a:dk1>
        <a:lt1>
          <a:srgbClr val="FFFFFF"/>
        </a:lt1>
        <a:dk2>
          <a:srgbClr val="FFEBD5"/>
        </a:dk2>
        <a:lt2>
          <a:srgbClr val="78120A"/>
        </a:lt2>
        <a:accent1>
          <a:srgbClr val="E32213"/>
        </a:accent1>
        <a:accent2>
          <a:srgbClr val="FFD3A1"/>
        </a:accent2>
        <a:accent3>
          <a:srgbClr val="FFFFFF"/>
        </a:accent3>
        <a:accent4>
          <a:srgbClr val="000000"/>
        </a:accent4>
        <a:accent5>
          <a:srgbClr val="EFABAA"/>
        </a:accent5>
        <a:accent6>
          <a:srgbClr val="E7BF91"/>
        </a:accent6>
        <a:hlink>
          <a:srgbClr val="FFD9AF"/>
        </a:hlink>
        <a:folHlink>
          <a:srgbClr val="FFB25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prezentacja_v1_2017-03_pl</Template>
  <TotalTime>493</TotalTime>
  <Words>633</Words>
  <Application>Microsoft Office PowerPoint</Application>
  <PresentationFormat>Pokaz na ekranie (4:3)</PresentationFormat>
  <Paragraphs>41</Paragraphs>
  <Slides>8</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8</vt:i4>
      </vt:variant>
    </vt:vector>
  </HeadingPairs>
  <TitlesOfParts>
    <vt:vector size="12" baseType="lpstr">
      <vt:lpstr>Arial</vt:lpstr>
      <vt:lpstr>Calibri</vt:lpstr>
      <vt:lpstr>Trebuchet MS</vt:lpstr>
      <vt:lpstr>prezentacja_v1_2017-03_pl</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Wojciech Zawartka</dc:creator>
  <cp:lastModifiedBy>Maria Borkowska</cp:lastModifiedBy>
  <cp:revision>117</cp:revision>
  <cp:lastPrinted>2021-02-17T05:30:48Z</cp:lastPrinted>
  <dcterms:created xsi:type="dcterms:W3CDTF">2017-07-14T07:03:58Z</dcterms:created>
  <dcterms:modified xsi:type="dcterms:W3CDTF">2021-02-24T09:30:45Z</dcterms:modified>
</cp:coreProperties>
</file>