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40" r:id="rId2"/>
    <p:sldId id="350" r:id="rId3"/>
    <p:sldId id="351" r:id="rId4"/>
    <p:sldId id="341" r:id="rId5"/>
    <p:sldId id="352" r:id="rId6"/>
    <p:sldId id="345" r:id="rId7"/>
    <p:sldId id="353" r:id="rId8"/>
    <p:sldId id="349" r:id="rId9"/>
    <p:sldId id="343" r:id="rId10"/>
    <p:sldId id="347" r:id="rId11"/>
    <p:sldId id="348" r:id="rId12"/>
    <p:sldId id="346" r:id="rId13"/>
    <p:sldId id="344" r:id="rId14"/>
    <p:sldId id="342" r:id="rId15"/>
  </p:sldIdLst>
  <p:sldSz cx="9144000" cy="6858000" type="screen4x3"/>
  <p:notesSz cx="10234613" cy="7099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0" autoAdjust="0"/>
  </p:normalViewPr>
  <p:slideViewPr>
    <p:cSldViewPr snapToObjects="1">
      <p:cViewPr varScale="1">
        <p:scale>
          <a:sx n="85" d="100"/>
          <a:sy n="85" d="100"/>
        </p:scale>
        <p:origin x="1548" y="96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852" y="-90"/>
      </p:cViewPr>
      <p:guideLst>
        <p:guide orient="horz" pos="2236"/>
        <p:guide pos="32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2113"/>
            <a:ext cx="4437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511C0C-C11C-44D0-BCB6-3F38300D5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8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80657-0698-4963-B0E2-03DF42D15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80657-0698-4963-B0E2-03DF42D15F3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1F1-F726-4E4A-8F80-AEB9A854A8D0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313-0CDC-40C0-906E-5D077F19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2D94-1D90-41EF-BADC-D27D808E212F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F7D-EEEF-4449-9F87-99C7B9B06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9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CDD-596B-4506-A2A2-02C0DE8AC131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2306-FE8B-4FC6-A1C9-AEBC44E5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3CD-8B64-44A2-8C52-8F4236B8304A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3321-CDA2-4187-89EE-754CF087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53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18-921B-46F8-AED5-29CAE97644F0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27D-3B31-447C-95F9-73B5F189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2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083-D084-4629-8B20-49492138FF58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42B2-325D-4EA5-B65D-07397B09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77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4DC-FB6F-4687-84E2-0E1AA6FB83A7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8DB-BDB4-481C-9265-90A46795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7173-81FE-4B9F-AE31-15D25BCC335C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523-9824-4B3E-8025-EB81F868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88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9F2-1345-43BA-8FA6-DCC643E497E4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BECC-1424-4721-857C-CBE2901F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67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55B-6555-41A6-80F9-BC2576F1467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915-BFA3-46AF-AFB2-B24014C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47E-D58C-4287-8EE0-9DD0ECBB8555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8EBD-3503-44B3-8891-407A219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598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50938" y="549275"/>
            <a:ext cx="7535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50938" y="1520825"/>
            <a:ext cx="7535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AA46D3-294E-40CA-9047-B8E95EF367C6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EB5BB1-349F-45E5-A733-3130D264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/>
  </p:transition>
  <p:txStyles>
    <p:titleStyle>
      <a:lvl1pPr indent="3556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?page_id=5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84" y="1700808"/>
            <a:ext cx="8028892" cy="2195302"/>
          </a:xfrm>
        </p:spPr>
        <p:txBody>
          <a:bodyPr/>
          <a:lstStyle/>
          <a:p>
            <a:pPr algn="ctr"/>
            <a:r>
              <a:rPr lang="pl-PL" sz="4500" dirty="0">
                <a:latin typeface="+mn-lt"/>
              </a:rPr>
              <a:t>Akademiki na </a:t>
            </a:r>
            <a:br>
              <a:rPr lang="pl-PL" sz="4500" dirty="0">
                <a:latin typeface="+mn-lt"/>
              </a:rPr>
            </a:br>
            <a:r>
              <a:rPr lang="pl-PL" sz="4500" dirty="0">
                <a:latin typeface="+mn-lt"/>
              </a:rPr>
              <a:t>Politechnice Wrocławskiej</a:t>
            </a:r>
            <a:endParaRPr lang="en-US" sz="4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49164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664"/>
            <a:ext cx="384862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4392488" cy="4644516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Proszę nie róbcie tego…</a:t>
            </a:r>
          </a:p>
        </p:txBody>
      </p:sp>
    </p:spTree>
    <p:extLst>
      <p:ext uri="{BB962C8B-B14F-4D97-AF65-F5344CB8AC3E}">
        <p14:creationId xmlns:p14="http://schemas.microsoft.com/office/powerpoint/2010/main" val="379053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" y="1592796"/>
            <a:ext cx="8280000" cy="34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484" y="404664"/>
            <a:ext cx="7992888" cy="576064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tego też nie powinniście robić…</a:t>
            </a: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60399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dc432520-6ac5-4367-a7be-82856465ed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" y="1304764"/>
            <a:ext cx="832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7975" y="28526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sz="3000" b="0" dirty="0"/>
              <a:t>i tego również…</a:t>
            </a:r>
          </a:p>
        </p:txBody>
      </p:sp>
    </p:spTree>
    <p:extLst>
      <p:ext uri="{BB962C8B-B14F-4D97-AF65-F5344CB8AC3E}">
        <p14:creationId xmlns:p14="http://schemas.microsoft.com/office/powerpoint/2010/main" val="24531411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09725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/>
              <a:t>Dziękuję za Państwa uwagę.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5599718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/>
              <a:t>https://jsos.pwr.edu.pl/</a:t>
            </a:r>
          </a:p>
          <a:p>
            <a:pPr marL="0" indent="0">
              <a:buNone/>
            </a:pPr>
            <a:r>
              <a:rPr lang="pl-PL" sz="4000" dirty="0"/>
              <a:t>https://edukacja.pwr.wroc.pl/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FF0000"/>
                </a:solidFill>
              </a:rPr>
              <a:t>https://s.student.pwr.edu.pl/</a:t>
            </a:r>
          </a:p>
          <a:p>
            <a:pPr marL="0" indent="0">
              <a:buNone/>
            </a:pPr>
            <a:r>
              <a:rPr lang="pl-PL" sz="4000" dirty="0"/>
              <a:t>https://prs.pwr.edu.pl/</a:t>
            </a:r>
          </a:p>
          <a:p>
            <a:pPr marL="0" indent="0">
              <a:buNone/>
            </a:pPr>
            <a:r>
              <a:rPr lang="pl-PL" sz="4000" dirty="0"/>
              <a:t>http://drugidom.pwr.edu.pl/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582787"/>
            <a:ext cx="7535862" cy="719138"/>
          </a:xfrm>
        </p:spPr>
        <p:txBody>
          <a:bodyPr/>
          <a:lstStyle/>
          <a:p>
            <a:r>
              <a:rPr lang="pl-PL" sz="4000" dirty="0"/>
              <a:t>Ważne strony:</a:t>
            </a:r>
          </a:p>
        </p:txBody>
      </p:sp>
    </p:spTree>
    <p:extLst>
      <p:ext uri="{BB962C8B-B14F-4D97-AF65-F5344CB8AC3E}">
        <p14:creationId xmlns:p14="http://schemas.microsoft.com/office/powerpoint/2010/main" val="38484345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7C218-6517-4F9D-B70A-1635EB3D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1844824"/>
            <a:ext cx="7535862" cy="719138"/>
          </a:xfrm>
        </p:spPr>
        <p:txBody>
          <a:bodyPr/>
          <a:lstStyle/>
          <a:p>
            <a:r>
              <a:rPr lang="pl-PL" dirty="0"/>
              <a:t>Co zabrać ze sobą do akademika ?</a:t>
            </a:r>
          </a:p>
        </p:txBody>
      </p:sp>
    </p:spTree>
    <p:extLst>
      <p:ext uri="{BB962C8B-B14F-4D97-AF65-F5344CB8AC3E}">
        <p14:creationId xmlns:p14="http://schemas.microsoft.com/office/powerpoint/2010/main" val="414670209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BA40-EAD2-4DB2-B956-780FD326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44" y="865540"/>
            <a:ext cx="7535862" cy="719138"/>
          </a:xfrm>
        </p:spPr>
        <p:txBody>
          <a:bodyPr/>
          <a:lstStyle/>
          <a:p>
            <a:r>
              <a:rPr lang="pl-PL" dirty="0"/>
              <a:t>Z kim się kontaktować?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3355B4-D305-49A0-93E4-F69225B3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r>
              <a:rPr lang="pl-PL" dirty="0"/>
              <a:t>Kierownik Akademika </a:t>
            </a:r>
          </a:p>
          <a:p>
            <a:endParaRPr lang="pl-PL" dirty="0"/>
          </a:p>
          <a:p>
            <a:r>
              <a:rPr lang="pl-PL" dirty="0"/>
              <a:t>Recepcja Akademika (T15, T22)</a:t>
            </a:r>
          </a:p>
          <a:p>
            <a:endParaRPr lang="pl-PL" dirty="0"/>
          </a:p>
          <a:p>
            <a:r>
              <a:rPr lang="pl-PL" dirty="0"/>
              <a:t>Biuro Informacji Studenckiej</a:t>
            </a:r>
          </a:p>
          <a:p>
            <a:endParaRPr lang="pl-PL" dirty="0"/>
          </a:p>
          <a:p>
            <a:r>
              <a:rPr lang="pl-PL" dirty="0"/>
              <a:t>Dział Współpracy Międzynarodowej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93784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Proszę zapamiętaj 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zapoznaj się Regulaminem Akademików Politechniki Wrocławskiej</a:t>
            </a:r>
          </a:p>
          <a:p>
            <a:r>
              <a:rPr lang="pl-PL" sz="1800" dirty="0"/>
              <a:t>wpłać kaucję </a:t>
            </a:r>
            <a:endParaRPr lang="en-US" sz="1800" dirty="0"/>
          </a:p>
          <a:p>
            <a:r>
              <a:rPr lang="pl-PL" sz="1800" dirty="0"/>
              <a:t>podpisz umowę o korzystanie z miejsca w domu studenckim</a:t>
            </a:r>
          </a:p>
          <a:p>
            <a:r>
              <a:rPr lang="pl-PL" sz="1800" dirty="0"/>
              <a:t>opłać swoje miejsce w akademiku do 15 dnia każdego miesiąca </a:t>
            </a:r>
          </a:p>
          <a:p>
            <a:r>
              <a:rPr lang="pl-PL" sz="1800" dirty="0"/>
              <a:t>dbaj o porządek w swoim pokoju i przestrzeni wspólnej, z której korzystasz</a:t>
            </a:r>
          </a:p>
          <a:p>
            <a:r>
              <a:rPr lang="pl-PL" sz="1800" dirty="0"/>
              <a:t>segreguj odpady i wyrzucaj je na zewnątrz akademika, w wyznaczonych do tego miejscach</a:t>
            </a:r>
          </a:p>
          <a:p>
            <a:r>
              <a:rPr lang="pl-PL" sz="1800" dirty="0"/>
              <a:t>szanuj swoje otoczenie i swoich sąsiadów</a:t>
            </a:r>
            <a:r>
              <a:rPr lang="en-US" sz="1800" dirty="0"/>
              <a:t>, </a:t>
            </a:r>
            <a:r>
              <a:rPr lang="pl-PL" sz="1800" dirty="0"/>
              <a:t>szczególnie w czasie ciszy nocnej (23:00 – 7:00)</a:t>
            </a:r>
          </a:p>
          <a:p>
            <a:r>
              <a:rPr lang="pl-PL" sz="1800" dirty="0"/>
              <a:t>trzymaj swoje rzeczy, w swoim pokoju(buty, śmieci, suszarki na pranie)</a:t>
            </a:r>
          </a:p>
        </p:txBody>
      </p:sp>
    </p:spTree>
    <p:extLst>
      <p:ext uri="{BB962C8B-B14F-4D97-AF65-F5344CB8AC3E}">
        <p14:creationId xmlns:p14="http://schemas.microsoft.com/office/powerpoint/2010/main" val="237981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6E959-4409-44B0-86FD-C99CCAAB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815269"/>
            <a:ext cx="7535862" cy="719138"/>
          </a:xfrm>
        </p:spPr>
        <p:txBody>
          <a:bodyPr/>
          <a:lstStyle/>
          <a:p>
            <a:r>
              <a:rPr lang="pl-PL" dirty="0"/>
              <a:t>Jeśli nie możesz zapłacić kaucji kartą bankową podczas kwaterowania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C721E-2B9E-4511-B1C4-9E5FED8A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Numer konta: 03 1090 2402 0000 0001 3128 5288</a:t>
            </a:r>
          </a:p>
          <a:p>
            <a:pPr marL="0" indent="0">
              <a:buNone/>
            </a:pPr>
            <a:r>
              <a:rPr lang="pl-PL" dirty="0"/>
              <a:t>W tytule przelewu należy podać: imię i nazwisko, numer legitymacji studenckiej, numer akademika.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przypadku wpłaty kaucji przelewem, prosimy o zabranie ze sobą potwierdzenia wpłaty i przedstawienie go Kierownikowi akademika przy kwaterowaniu.</a:t>
            </a:r>
          </a:p>
        </p:txBody>
      </p:sp>
    </p:spTree>
    <p:extLst>
      <p:ext uri="{BB962C8B-B14F-4D97-AF65-F5344CB8AC3E}">
        <p14:creationId xmlns:p14="http://schemas.microsoft.com/office/powerpoint/2010/main" val="3981911632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palenie wewnątrz akademików jest zabronione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nie zostawiaj jedzenia bez opieki na włączonej kuchence gazowej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studenci potrzebują swojego kabla LAN by korzystać z Internetu w akademikach 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sprawdzaj swoją skrzynkę mailową </a:t>
            </a:r>
            <a:r>
              <a:rPr lang="en-US" sz="1800" dirty="0"/>
              <a:t>(https://s.student.pwr.edu.pl/)</a:t>
            </a:r>
            <a:endParaRPr lang="pl-PL" sz="1800" dirty="0"/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80677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E8225-3849-4811-B7A6-9E6647C2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232756"/>
            <a:ext cx="7535862" cy="719138"/>
          </a:xfrm>
        </p:spPr>
        <p:txBody>
          <a:bodyPr/>
          <a:lstStyle/>
          <a:p>
            <a:r>
              <a:rPr lang="pl-PL" dirty="0"/>
              <a:t>Rejestracja pobytu czasowego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D956E2-750E-404D-83EA-6281E487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492896"/>
            <a:ext cx="7535862" cy="45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przypominamy, że w Polsce istnieje obowiązek rejestracji pobytu czasowego.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aby zarejestrować swój pobyt, należy zgłosić się do Urzędu Miasta z formularzem wniosku o pobyt czasowy, który otrzymacie w swoim akademiku.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obowiązek ten dotyczy nie tylko studentów przebywających w akademikach </a:t>
            </a:r>
            <a:r>
              <a:rPr lang="en-US" dirty="0"/>
              <a:t>!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195574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Wszyscy studenci planujący pobyt w domach studenckich są zobowiązani do zapoznania się zasadami funkcjonowania akademików i przestrzegania tych zasad</a:t>
            </a:r>
            <a:r>
              <a:rPr lang="en-US" sz="2000" dirty="0"/>
              <a:t>.</a:t>
            </a:r>
            <a:endParaRPr lang="pl-PL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pl-PL" dirty="0"/>
              <a:t>Dokumenty dostępne na stronie </a:t>
            </a:r>
            <a:r>
              <a:rPr lang="pl-PL" dirty="0">
                <a:hlinkClick r:id="rId2"/>
              </a:rPr>
              <a:t>https://prs.pwr.edu.pl/?page_id=582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80419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580" y="1509353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/>
              <a:t>Koniecznie weź udział w przyszłorocznej rekrutacji do akademika, za pomocą systemu Edukacja.CL</a:t>
            </a:r>
          </a:p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/>
              <a:t>Dokładnie informacje o rekrutacji do akademików pojawią się 05.2021 na stronie </a:t>
            </a:r>
            <a:r>
              <a:rPr lang="pl-PL" sz="3000" dirty="0">
                <a:hlinkClick r:id="rId2"/>
              </a:rPr>
              <a:t>https://prs.pwr.edu.pl/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86410971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tyw_pwr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motyw_pwr_v2</Template>
  <TotalTime>5555</TotalTime>
  <Words>429</Words>
  <Application>Microsoft Office PowerPoint</Application>
  <PresentationFormat>Pokaz na ekranie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motyw_pwr_v2</vt:lpstr>
      <vt:lpstr>Akademiki na  Politechnice Wrocławskiej</vt:lpstr>
      <vt:lpstr>Co zabrać ze sobą do akademika ?</vt:lpstr>
      <vt:lpstr>Z kim się kontaktować?</vt:lpstr>
      <vt:lpstr>Proszę zapamiętaj :</vt:lpstr>
      <vt:lpstr>Jeśli nie możesz zapłacić kaucji kartą bankową podczas kwaterowania :</vt:lpstr>
      <vt:lpstr>Ważne:</vt:lpstr>
      <vt:lpstr>Rejestracja pobytu czasowego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 strony:</vt:lpstr>
    </vt:vector>
  </TitlesOfParts>
  <Company>Pwr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Dormitories at WrUT (2020-09-28) ENG</dc:title>
  <dc:creator>Jarosław Dudek</dc:creator>
  <cp:lastModifiedBy>szymon.lukaszewicz@pwr.edu.pl</cp:lastModifiedBy>
  <cp:revision>341</cp:revision>
  <dcterms:created xsi:type="dcterms:W3CDTF">2007-06-27T10:18:07Z</dcterms:created>
  <dcterms:modified xsi:type="dcterms:W3CDTF">2021-02-24T08:11:02Z</dcterms:modified>
</cp:coreProperties>
</file>