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4"/>
  </p:sldMasterIdLst>
  <p:notesMasterIdLst>
    <p:notesMasterId r:id="rId28"/>
  </p:notesMasterIdLst>
  <p:sldIdLst>
    <p:sldId id="256" r:id="rId5"/>
    <p:sldId id="257" r:id="rId6"/>
    <p:sldId id="258" r:id="rId7"/>
    <p:sldId id="259" r:id="rId8"/>
    <p:sldId id="260" r:id="rId9"/>
    <p:sldId id="261" r:id="rId10"/>
    <p:sldId id="262" r:id="rId11"/>
    <p:sldId id="263" r:id="rId12"/>
    <p:sldId id="264" r:id="rId13"/>
    <p:sldId id="265" r:id="rId14"/>
    <p:sldId id="288" r:id="rId15"/>
    <p:sldId id="267" r:id="rId16"/>
    <p:sldId id="289" r:id="rId17"/>
    <p:sldId id="269" r:id="rId18"/>
    <p:sldId id="270" r:id="rId19"/>
    <p:sldId id="271" r:id="rId20"/>
    <p:sldId id="272" r:id="rId21"/>
    <p:sldId id="273" r:id="rId22"/>
    <p:sldId id="274" r:id="rId23"/>
    <p:sldId id="275" r:id="rId24"/>
    <p:sldId id="279" r:id="rId25"/>
    <p:sldId id="285" r:id="rId26"/>
    <p:sldId id="287" r:id="rId27"/>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Roboto" panose="020B060402020202020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46" roundtripDataSignature="AMtx7mhzVa5icPzJDbT21FUYjlhdHC/yX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1A94C0D-AF19-D705-7981-5A6DDFA21CCA}" name="Carolina Mañoso" initials="CM" userId="S::carolina.manoso@office365.upc.edu::dc1e37f2-a8ae-47b4-b74c-1664c03949a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Carolina Mañoso Gimeno" initials="" lastIdx="22" clrIdx="0"/>
  <p:cmAuthor id="1" name="Anna Hejno" initials="" lastIdx="3" clrIdx="1"/>
  <p:cmAuthor id="2" name="Carolina Manoso" initials="CM" lastIdx="2" clrIdx="2">
    <p:extLst>
      <p:ext uri="{19B8F6BF-5375-455C-9EA6-DF929625EA0E}">
        <p15:presenceInfo xmlns:p15="http://schemas.microsoft.com/office/powerpoint/2012/main" userId="S-1-5-21-515967899-2111687655-682003330-32691" providerId="AD"/>
      </p:ext>
    </p:extLst>
  </p:cmAuthor>
  <p:cmAuthor id="3" name="Lavinto Suvi" initials="LS" lastIdx="7" clrIdx="3">
    <p:extLst>
      <p:ext uri="{19B8F6BF-5375-455C-9EA6-DF929625EA0E}">
        <p15:presenceInfo xmlns:p15="http://schemas.microsoft.com/office/powerpoint/2012/main" userId="S::suvi.lavinto_aalto.fi#ext#@upcbcntech.onmicrosoft.com::86ac3712-8b1d-4de1-abbb-f65b720b0033" providerId="AD"/>
      </p:ext>
    </p:extLst>
  </p:cmAuthor>
  <p:cmAuthor id="4" name="Carolina Mañoso" initials="CM" lastIdx="14" clrIdx="4">
    <p:extLst>
      <p:ext uri="{19B8F6BF-5375-455C-9EA6-DF929625EA0E}">
        <p15:presenceInfo xmlns:p15="http://schemas.microsoft.com/office/powerpoint/2012/main" userId="S::carolina.manoso@office365.upc.edu::dc1e37f2-a8ae-47b4-b74c-1664c03949ae" providerId="AD"/>
      </p:ext>
    </p:extLst>
  </p:cmAuthor>
  <p:cmAuthor id="5" name="Veronica Lott" initials="VL" lastIdx="9" clrIdx="5">
    <p:extLst>
      <p:ext uri="{19B8F6BF-5375-455C-9EA6-DF929625EA0E}">
        <p15:presenceInfo xmlns:p15="http://schemas.microsoft.com/office/powerpoint/2012/main" userId="S::veronica.lott_pwr.edu.pl#ext#@upcbcntech.onmicrosoft.com::601db1e7-d3a8-4d35-912f-10b846b173c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6897"/>
    <a:srgbClr val="654C88"/>
    <a:srgbClr val="4C5B5D"/>
    <a:srgbClr val="369CB8"/>
    <a:srgbClr val="4999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FF5115-EE9B-4ECF-BAB9-BA2D01F78ECF}">
  <a:tblStyle styleId="{2DFF5115-EE9B-4ECF-BAB9-BA2D01F78ECF}"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AF2EE"/>
          </a:solidFill>
        </a:fill>
      </a:tcStyle>
    </a:wholeTbl>
    <a:band1H>
      <a:tcTxStyle/>
      <a:tcStyle>
        <a:tcBdr/>
        <a:fill>
          <a:solidFill>
            <a:srgbClr val="D3E4DC"/>
          </a:solidFill>
        </a:fill>
      </a:tcStyle>
    </a:band1H>
    <a:band2H>
      <a:tcTxStyle/>
      <a:tcStyle>
        <a:tcBdr/>
      </a:tcStyle>
    </a:band2H>
    <a:band1V>
      <a:tcTxStyle/>
      <a:tcStyle>
        <a:tcBdr/>
        <a:fill>
          <a:solidFill>
            <a:srgbClr val="D3E4DC"/>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094" autoAdjust="0"/>
    <p:restoredTop sz="94660"/>
  </p:normalViewPr>
  <p:slideViewPr>
    <p:cSldViewPr snapToGrid="0">
      <p:cViewPr varScale="1">
        <p:scale>
          <a:sx n="81" d="100"/>
          <a:sy n="81" d="100"/>
        </p:scale>
        <p:origin x="523"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font" Target="fonts/font6.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53"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font" Target="fonts/font7.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46" Type="http://customschemas.google.com/relationships/presentationmetadata" Target="metadata"/></Relationships>
</file>

<file path=ppt/comments/comment1.xml><?xml version="1.0" encoding="utf-8"?>
<p:cmLst xmlns:a="http://schemas.openxmlformats.org/drawingml/2006/main" xmlns:r="http://schemas.openxmlformats.org/officeDocument/2006/relationships" xmlns:p="http://schemas.openxmlformats.org/presentationml/2006/main">
  <p:cm authorId="3" dt="2024-08-12T04:31:53.429" idx="1">
    <p:pos x="10" y="10"/>
    <p:text>The logo of the channel and the url should be better aligned, in the middle of the logo would be better.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4483898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69751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88" name="Google Shape;188;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44281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96" name="Google Shape;196;p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57336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06" name="Google Shape;206;p6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86606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20" name="Google Shape;220;p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73161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6" name="Google Shape;22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97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32" name="Google Shape;232;p6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47041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40" name="Google Shape;240;p7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31269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55" name="Google Shape;255;p7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012249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63" name="Google Shape;263;p7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851347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72" name="Google Shape;272;p7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7210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99" name="Google Shape;99;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64131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80" name="Google Shape;280;p7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482123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306" name="Google Shape;306;p7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167068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8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363" name="Google Shape;363;p8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680917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8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8" name="Google Shape;378;p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9557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07" name="Google Shape;107;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89336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14" name="Google Shape;114;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97691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21" name="Google Shape;121;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42432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36" name="Google Shape;136;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47017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50" name="Google Shape;150;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81908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58" name="Google Shape;158;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09391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65" name="Google Shape;165;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27483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7.png"/><Relationship Id="rId4" Type="http://schemas.openxmlformats.org/officeDocument/2006/relationships/image" Target="../media/image10.png"/><Relationship Id="rId9"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2 lines">
  <p:cSld name="Title 2 lines">
    <p:spTree>
      <p:nvGrpSpPr>
        <p:cNvPr id="1" name="Shape 15"/>
        <p:cNvGrpSpPr/>
        <p:nvPr/>
      </p:nvGrpSpPr>
      <p:grpSpPr>
        <a:xfrm>
          <a:off x="0" y="0"/>
          <a:ext cx="0" cy="0"/>
          <a:chOff x="0" y="0"/>
          <a:chExt cx="0" cy="0"/>
        </a:xfrm>
      </p:grpSpPr>
      <p:sp>
        <p:nvSpPr>
          <p:cNvPr id="16" name="Google Shape;16;p32"/>
          <p:cNvSpPr txBox="1">
            <a:spLocks noGrp="1"/>
          </p:cNvSpPr>
          <p:nvPr>
            <p:ph type="ctrTitle"/>
          </p:nvPr>
        </p:nvSpPr>
        <p:spPr>
          <a:xfrm>
            <a:off x="713256" y="2807594"/>
            <a:ext cx="10800000" cy="2711003"/>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lt1"/>
              </a:buClr>
              <a:buSzPts val="6400"/>
              <a:buFont typeface="Arial"/>
              <a:buNone/>
              <a:defRPr sz="4800">
                <a:solidFill>
                  <a:srgbClr val="111C1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7" name="Google Shape;17;p32"/>
          <p:cNvGrpSpPr/>
          <p:nvPr/>
        </p:nvGrpSpPr>
        <p:grpSpPr>
          <a:xfrm>
            <a:off x="421709" y="6087650"/>
            <a:ext cx="11348581" cy="588724"/>
            <a:chOff x="325677" y="2167003"/>
            <a:chExt cx="11348581" cy="588724"/>
          </a:xfrm>
        </p:grpSpPr>
        <p:sp>
          <p:nvSpPr>
            <p:cNvPr id="18" name="Google Shape;18;p32"/>
            <p:cNvSpPr/>
            <p:nvPr/>
          </p:nvSpPr>
          <p:spPr>
            <a:xfrm>
              <a:off x="325677" y="2167003"/>
              <a:ext cx="11348581" cy="588724"/>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9" name="Google Shape;19;p32"/>
            <p:cNvPicPr preferRelativeResize="0"/>
            <p:nvPr/>
          </p:nvPicPr>
          <p:blipFill rotWithShape="1">
            <a:blip r:embed="rId2">
              <a:alphaModFix/>
            </a:blip>
            <a:srcRect/>
            <a:stretch/>
          </p:blipFill>
          <p:spPr>
            <a:xfrm>
              <a:off x="413358" y="2191749"/>
              <a:ext cx="11210795" cy="563978"/>
            </a:xfrm>
            <a:prstGeom prst="rect">
              <a:avLst/>
            </a:prstGeom>
            <a:noFill/>
            <a:ln>
              <a:noFill/>
            </a:ln>
          </p:spPr>
        </p:pic>
      </p:grpSp>
      <p:pic>
        <p:nvPicPr>
          <p:cNvPr id="20" name="Google Shape;20;p32"/>
          <p:cNvPicPr preferRelativeResize="0"/>
          <p:nvPr/>
        </p:nvPicPr>
        <p:blipFill rotWithShape="1">
          <a:blip r:embed="rId3">
            <a:alphaModFix/>
          </a:blip>
          <a:srcRect l="723"/>
          <a:stretch/>
        </p:blipFill>
        <p:spPr>
          <a:xfrm>
            <a:off x="60479" y="6049419"/>
            <a:ext cx="12073914" cy="638594"/>
          </a:xfrm>
          <a:prstGeom prst="rect">
            <a:avLst/>
          </a:prstGeom>
          <a:noFill/>
          <a:ln>
            <a:noFill/>
          </a:ln>
        </p:spPr>
      </p:pic>
      <p:pic>
        <p:nvPicPr>
          <p:cNvPr id="21" name="Google Shape;21;p32"/>
          <p:cNvPicPr preferRelativeResize="0"/>
          <p:nvPr/>
        </p:nvPicPr>
        <p:blipFill rotWithShape="1">
          <a:blip r:embed="rId4">
            <a:alphaModFix/>
          </a:blip>
          <a:srcRect/>
          <a:stretch/>
        </p:blipFill>
        <p:spPr>
          <a:xfrm>
            <a:off x="3244109" y="329386"/>
            <a:ext cx="5382832" cy="233076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L, Subline, List, Copy">
  <p:cSld name="HL, Subline, List, Copy">
    <p:spTree>
      <p:nvGrpSpPr>
        <p:cNvPr id="1" name="Shape 22"/>
        <p:cNvGrpSpPr/>
        <p:nvPr/>
      </p:nvGrpSpPr>
      <p:grpSpPr>
        <a:xfrm>
          <a:off x="0" y="0"/>
          <a:ext cx="0" cy="0"/>
          <a:chOff x="0" y="0"/>
          <a:chExt cx="0" cy="0"/>
        </a:xfrm>
      </p:grpSpPr>
      <p:sp>
        <p:nvSpPr>
          <p:cNvPr id="23" name="Google Shape;23;p34" descr="Cum sociis natoque penatibus et magnis dis parturient montes, nascetur ridiculus mus. Donec quam felis, ultricies nec, pellentesque eu, pretium quis, sem. Lorem ipsum dolor sit amet, consectetuer adipiscing elit. Aenean commodo ligula eget dolor. Aenean massa. &#10;&#10;&#10;Lorem ipsum dolor sit amet, consectetuer adipiscing elit."/>
          <p:cNvSpPr txBox="1">
            <a:spLocks noGrp="1"/>
          </p:cNvSpPr>
          <p:nvPr>
            <p:ph type="body" idx="1"/>
          </p:nvPr>
        </p:nvSpPr>
        <p:spPr>
          <a:xfrm>
            <a:off x="6184800" y="2086377"/>
            <a:ext cx="5646000" cy="4411623"/>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800"/>
              <a:buNone/>
              <a:defRPr sz="18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24" name="Google Shape;24;p34"/>
          <p:cNvPicPr preferRelativeResize="0"/>
          <p:nvPr/>
        </p:nvPicPr>
        <p:blipFill rotWithShape="1">
          <a:blip r:embed="rId2">
            <a:alphaModFix/>
          </a:blip>
          <a:srcRect/>
          <a:stretch/>
        </p:blipFill>
        <p:spPr>
          <a:xfrm>
            <a:off x="9669600" y="363600"/>
            <a:ext cx="950614" cy="452673"/>
          </a:xfrm>
          <a:prstGeom prst="rect">
            <a:avLst/>
          </a:prstGeom>
          <a:noFill/>
          <a:ln>
            <a:noFill/>
          </a:ln>
        </p:spPr>
      </p:pic>
      <p:pic>
        <p:nvPicPr>
          <p:cNvPr id="25" name="Google Shape;25;p34" descr="Ein Bild, das Ballon, Transport, Flugzeug enthält.&#10;&#10;Automatisch generierte Beschreibung"/>
          <p:cNvPicPr preferRelativeResize="0"/>
          <p:nvPr/>
        </p:nvPicPr>
        <p:blipFill rotWithShape="1">
          <a:blip r:embed="rId3">
            <a:alphaModFix/>
          </a:blip>
          <a:srcRect/>
          <a:stretch/>
        </p:blipFill>
        <p:spPr>
          <a:xfrm>
            <a:off x="10792800" y="324000"/>
            <a:ext cx="419101" cy="510541"/>
          </a:xfrm>
          <a:prstGeom prst="rect">
            <a:avLst/>
          </a:prstGeom>
          <a:noFill/>
          <a:ln>
            <a:noFill/>
          </a:ln>
        </p:spPr>
      </p:pic>
      <p:sp>
        <p:nvSpPr>
          <p:cNvPr id="26" name="Google Shape;26;p34"/>
          <p:cNvSpPr txBox="1">
            <a:spLocks noGrp="1"/>
          </p:cNvSpPr>
          <p:nvPr>
            <p:ph type="body" idx="2"/>
          </p:nvPr>
        </p:nvSpPr>
        <p:spPr>
          <a:xfrm>
            <a:off x="361200" y="2086377"/>
            <a:ext cx="5644800" cy="4411623"/>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dk1"/>
              </a:buClr>
              <a:buSzPts val="1800"/>
              <a:buChar char="•"/>
              <a:defRPr sz="1800">
                <a:solidFill>
                  <a:schemeClr val="dk1"/>
                </a:solidFill>
              </a:defRPr>
            </a:lvl1pPr>
            <a:lvl2pPr marL="914400" lvl="1" indent="-342900" algn="l">
              <a:lnSpc>
                <a:spcPct val="90000"/>
              </a:lnSpc>
              <a:spcBef>
                <a:spcPts val="500"/>
              </a:spcBef>
              <a:spcAft>
                <a:spcPts val="0"/>
              </a:spcAft>
              <a:buClr>
                <a:schemeClr val="dk1"/>
              </a:buClr>
              <a:buSzPts val="1800"/>
              <a:buChar char="•"/>
              <a:defRPr sz="14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34"/>
          <p:cNvSpPr txBox="1">
            <a:spLocks noGrp="1"/>
          </p:cNvSpPr>
          <p:nvPr>
            <p:ph type="title"/>
          </p:nvPr>
        </p:nvSpPr>
        <p:spPr>
          <a:xfrm>
            <a:off x="361200" y="842139"/>
            <a:ext cx="11469600" cy="830053"/>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600"/>
              <a:buFont typeface="Arial"/>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hapter C">
  <p:cSld name="Chapter C">
    <p:spTree>
      <p:nvGrpSpPr>
        <p:cNvPr id="1" name="Shape 28"/>
        <p:cNvGrpSpPr/>
        <p:nvPr/>
      </p:nvGrpSpPr>
      <p:grpSpPr>
        <a:xfrm>
          <a:off x="0" y="0"/>
          <a:ext cx="0" cy="0"/>
          <a:chOff x="0" y="0"/>
          <a:chExt cx="0" cy="0"/>
        </a:xfrm>
      </p:grpSpPr>
      <p:pic>
        <p:nvPicPr>
          <p:cNvPr id="29" name="Google Shape;29;p49"/>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0" name="Google Shape;30;p49"/>
          <p:cNvSpPr txBox="1">
            <a:spLocks noGrp="1"/>
          </p:cNvSpPr>
          <p:nvPr>
            <p:ph type="ctrTitle"/>
          </p:nvPr>
        </p:nvSpPr>
        <p:spPr>
          <a:xfrm>
            <a:off x="0" y="2700001"/>
            <a:ext cx="12192000" cy="982799"/>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lt1"/>
              </a:buClr>
              <a:buSzPts val="6400"/>
              <a:buFont typeface="Arial"/>
              <a:buNone/>
              <a:defRPr sz="6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9"/>
          <p:cNvSpPr txBox="1">
            <a:spLocks noGrp="1"/>
          </p:cNvSpPr>
          <p:nvPr>
            <p:ph type="subTitle" idx="1"/>
          </p:nvPr>
        </p:nvSpPr>
        <p:spPr>
          <a:xfrm>
            <a:off x="0" y="3682799"/>
            <a:ext cx="12192000" cy="2494163"/>
          </a:xfrm>
          <a:prstGeom prst="rect">
            <a:avLst/>
          </a:prstGeom>
          <a:noFill/>
          <a:ln>
            <a:noFill/>
          </a:ln>
        </p:spPr>
        <p:txBody>
          <a:bodyPr spcFirstLastPara="1" wrap="square" lIns="0" tIns="0" rIns="0" bIns="0" anchor="t" anchorCtr="0">
            <a:noAutofit/>
          </a:bodyPr>
          <a:lstStyle>
            <a:lvl1pPr lvl="0" algn="ctr">
              <a:lnSpc>
                <a:spcPct val="133333"/>
              </a:lnSpc>
              <a:spcBef>
                <a:spcPts val="0"/>
              </a:spcBef>
              <a:spcAft>
                <a:spcPts val="0"/>
              </a:spcAft>
              <a:buClr>
                <a:schemeClr val="lt1"/>
              </a:buClr>
              <a:buSzPts val="1800"/>
              <a:buNone/>
              <a:defRPr sz="18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lines">
  <p:cSld name="1_Title 2 lines">
    <p:spTree>
      <p:nvGrpSpPr>
        <p:cNvPr id="1" name="Shape 40"/>
        <p:cNvGrpSpPr/>
        <p:nvPr/>
      </p:nvGrpSpPr>
      <p:grpSpPr>
        <a:xfrm>
          <a:off x="0" y="0"/>
          <a:ext cx="0" cy="0"/>
          <a:chOff x="0" y="0"/>
          <a:chExt cx="0" cy="0"/>
        </a:xfrm>
      </p:grpSpPr>
      <p:pic>
        <p:nvPicPr>
          <p:cNvPr id="41" name="Google Shape;41;p85"/>
          <p:cNvPicPr preferRelativeResize="0"/>
          <p:nvPr/>
        </p:nvPicPr>
        <p:blipFill rotWithShape="1">
          <a:blip r:embed="rId2">
            <a:alphaModFix/>
          </a:blip>
          <a:srcRect l="511"/>
          <a:stretch/>
        </p:blipFill>
        <p:spPr>
          <a:xfrm>
            <a:off x="55130" y="5568663"/>
            <a:ext cx="12099669" cy="638594"/>
          </a:xfrm>
          <a:prstGeom prst="rect">
            <a:avLst/>
          </a:prstGeom>
          <a:noFill/>
          <a:ln>
            <a:noFill/>
          </a:ln>
        </p:spPr>
      </p:pic>
      <p:pic>
        <p:nvPicPr>
          <p:cNvPr id="42" name="Google Shape;42;p85"/>
          <p:cNvPicPr preferRelativeResize="0"/>
          <p:nvPr/>
        </p:nvPicPr>
        <p:blipFill rotWithShape="1">
          <a:blip r:embed="rId3">
            <a:alphaModFix/>
          </a:blip>
          <a:srcRect t="56246"/>
          <a:stretch/>
        </p:blipFill>
        <p:spPr>
          <a:xfrm>
            <a:off x="552996" y="6192813"/>
            <a:ext cx="11639550" cy="620959"/>
          </a:xfrm>
          <a:prstGeom prst="rect">
            <a:avLst/>
          </a:prstGeom>
          <a:noFill/>
          <a:ln>
            <a:noFill/>
          </a:ln>
        </p:spPr>
      </p:pic>
      <p:pic>
        <p:nvPicPr>
          <p:cNvPr id="43" name="Google Shape;43;p85"/>
          <p:cNvPicPr preferRelativeResize="0"/>
          <p:nvPr/>
        </p:nvPicPr>
        <p:blipFill rotWithShape="1">
          <a:blip r:embed="rId4">
            <a:alphaModFix/>
          </a:blip>
          <a:srcRect/>
          <a:stretch/>
        </p:blipFill>
        <p:spPr>
          <a:xfrm>
            <a:off x="454624" y="1657575"/>
            <a:ext cx="5382832" cy="2330766"/>
          </a:xfrm>
          <a:prstGeom prst="rect">
            <a:avLst/>
          </a:prstGeom>
          <a:noFill/>
          <a:ln>
            <a:noFill/>
          </a:ln>
        </p:spPr>
      </p:pic>
      <p:sp>
        <p:nvSpPr>
          <p:cNvPr id="44" name="Google Shape;44;p85"/>
          <p:cNvSpPr txBox="1">
            <a:spLocks noGrp="1"/>
          </p:cNvSpPr>
          <p:nvPr>
            <p:ph type="ctrTitle"/>
          </p:nvPr>
        </p:nvSpPr>
        <p:spPr>
          <a:xfrm>
            <a:off x="7120870" y="2118268"/>
            <a:ext cx="5221180" cy="2711003"/>
          </a:xfrm>
          <a:prstGeom prst="rect">
            <a:avLst/>
          </a:prstGeom>
          <a:noFill/>
          <a:ln>
            <a:noFill/>
          </a:ln>
        </p:spPr>
        <p:txBody>
          <a:bodyPr spcFirstLastPara="1" wrap="square" lIns="0" tIns="0" rIns="0" bIns="0" anchor="t" anchorCtr="0">
            <a:noAutofit/>
          </a:bodyPr>
          <a:lstStyle>
            <a:lvl1pPr lvl="0" algn="l">
              <a:lnSpc>
                <a:spcPct val="200000"/>
              </a:lnSpc>
              <a:spcBef>
                <a:spcPts val="0"/>
              </a:spcBef>
              <a:spcAft>
                <a:spcPts val="0"/>
              </a:spcAft>
              <a:buClr>
                <a:schemeClr val="lt1"/>
              </a:buClr>
              <a:buSzPts val="6400"/>
              <a:buFont typeface="Arial"/>
              <a:buNone/>
              <a:defRPr sz="1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HL, Subline, List, Copy">
  <p:cSld name="1_HL, Subline, List, Copy">
    <p:spTree>
      <p:nvGrpSpPr>
        <p:cNvPr id="1" name="Shape 51"/>
        <p:cNvGrpSpPr/>
        <p:nvPr/>
      </p:nvGrpSpPr>
      <p:grpSpPr>
        <a:xfrm>
          <a:off x="0" y="0"/>
          <a:ext cx="0" cy="0"/>
          <a:chOff x="0" y="0"/>
          <a:chExt cx="0" cy="0"/>
        </a:xfrm>
      </p:grpSpPr>
      <p:pic>
        <p:nvPicPr>
          <p:cNvPr id="52" name="Google Shape;52;p86"/>
          <p:cNvPicPr preferRelativeResize="0"/>
          <p:nvPr/>
        </p:nvPicPr>
        <p:blipFill rotWithShape="1">
          <a:blip r:embed="rId2">
            <a:alphaModFix/>
          </a:blip>
          <a:srcRect/>
          <a:stretch/>
        </p:blipFill>
        <p:spPr>
          <a:xfrm>
            <a:off x="9669600" y="363600"/>
            <a:ext cx="950614" cy="452673"/>
          </a:xfrm>
          <a:prstGeom prst="rect">
            <a:avLst/>
          </a:prstGeom>
          <a:noFill/>
          <a:ln>
            <a:noFill/>
          </a:ln>
        </p:spPr>
      </p:pic>
      <p:pic>
        <p:nvPicPr>
          <p:cNvPr id="53" name="Google Shape;53;p86" descr="Ein Bild, das Ballon, Transport, Flugzeug enthält.&#10;&#10;Automatisch generierte Beschreibung"/>
          <p:cNvPicPr preferRelativeResize="0"/>
          <p:nvPr/>
        </p:nvPicPr>
        <p:blipFill rotWithShape="1">
          <a:blip r:embed="rId3">
            <a:alphaModFix/>
          </a:blip>
          <a:srcRect/>
          <a:stretch/>
        </p:blipFill>
        <p:spPr>
          <a:xfrm>
            <a:off x="10792800" y="324000"/>
            <a:ext cx="419101" cy="510541"/>
          </a:xfrm>
          <a:prstGeom prst="rect">
            <a:avLst/>
          </a:prstGeom>
          <a:noFill/>
          <a:ln>
            <a:noFill/>
          </a:ln>
        </p:spPr>
      </p:pic>
      <p:sp>
        <p:nvSpPr>
          <p:cNvPr id="54" name="Google Shape;54;p86"/>
          <p:cNvSpPr txBox="1">
            <a:spLocks noGrp="1"/>
          </p:cNvSpPr>
          <p:nvPr>
            <p:ph type="title"/>
          </p:nvPr>
        </p:nvSpPr>
        <p:spPr>
          <a:xfrm>
            <a:off x="361200" y="842139"/>
            <a:ext cx="11469600" cy="830053"/>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600"/>
              <a:buFont typeface="Arial"/>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86" descr="Cum sociis natoque penatibus et magnis dis parturient montes, nascetur ridiculus mus. Donec quam felis, ultricies nec, pellentesque eu, pretium quis, sem. Lorem ipsum dolor sit amet, consectetuer adipiscing elit. Aenean commodo ligula eget dolor. Aenean massa. &#10;&#10;&#10;Lorem ipsum dolor sit amet, consectetuer adipiscing elit."/>
          <p:cNvSpPr txBox="1">
            <a:spLocks noGrp="1"/>
          </p:cNvSpPr>
          <p:nvPr>
            <p:ph type="body" idx="1"/>
          </p:nvPr>
        </p:nvSpPr>
        <p:spPr>
          <a:xfrm>
            <a:off x="361200" y="2086377"/>
            <a:ext cx="11469600" cy="4411623"/>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800"/>
              <a:buNone/>
              <a:defRPr sz="18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HL, Subline, Pic, Copy">
  <p:cSld name="1_HL, Subline, Pic, Copy">
    <p:spTree>
      <p:nvGrpSpPr>
        <p:cNvPr id="1" name="Shape 56"/>
        <p:cNvGrpSpPr/>
        <p:nvPr/>
      </p:nvGrpSpPr>
      <p:grpSpPr>
        <a:xfrm>
          <a:off x="0" y="0"/>
          <a:ext cx="0" cy="0"/>
          <a:chOff x="0" y="0"/>
          <a:chExt cx="0" cy="0"/>
        </a:xfrm>
      </p:grpSpPr>
      <p:sp>
        <p:nvSpPr>
          <p:cNvPr id="57" name="Google Shape;57;p87"/>
          <p:cNvSpPr>
            <a:spLocks noGrp="1"/>
          </p:cNvSpPr>
          <p:nvPr>
            <p:ph type="pic" idx="2"/>
          </p:nvPr>
        </p:nvSpPr>
        <p:spPr>
          <a:xfrm>
            <a:off x="360000" y="2086378"/>
            <a:ext cx="5647200" cy="4411622"/>
          </a:xfrm>
          <a:prstGeom prst="rect">
            <a:avLst/>
          </a:prstGeom>
          <a:noFill/>
          <a:ln>
            <a:noFill/>
          </a:ln>
        </p:spPr>
      </p:sp>
      <p:pic>
        <p:nvPicPr>
          <p:cNvPr id="58" name="Google Shape;58;p87"/>
          <p:cNvPicPr preferRelativeResize="0"/>
          <p:nvPr/>
        </p:nvPicPr>
        <p:blipFill rotWithShape="1">
          <a:blip r:embed="rId2">
            <a:alphaModFix/>
          </a:blip>
          <a:srcRect/>
          <a:stretch/>
        </p:blipFill>
        <p:spPr>
          <a:xfrm>
            <a:off x="9669600" y="363600"/>
            <a:ext cx="950614" cy="452673"/>
          </a:xfrm>
          <a:prstGeom prst="rect">
            <a:avLst/>
          </a:prstGeom>
          <a:noFill/>
          <a:ln>
            <a:noFill/>
          </a:ln>
        </p:spPr>
      </p:pic>
      <p:pic>
        <p:nvPicPr>
          <p:cNvPr id="59" name="Google Shape;59;p87" descr="Ein Bild, das Ballon, Transport, Flugzeug enthält.&#10;&#10;Automatisch generierte Beschreibung"/>
          <p:cNvPicPr preferRelativeResize="0"/>
          <p:nvPr/>
        </p:nvPicPr>
        <p:blipFill rotWithShape="1">
          <a:blip r:embed="rId3">
            <a:alphaModFix/>
          </a:blip>
          <a:srcRect/>
          <a:stretch/>
        </p:blipFill>
        <p:spPr>
          <a:xfrm>
            <a:off x="10792800" y="324000"/>
            <a:ext cx="419101" cy="510541"/>
          </a:xfrm>
          <a:prstGeom prst="rect">
            <a:avLst/>
          </a:prstGeom>
          <a:noFill/>
          <a:ln>
            <a:noFill/>
          </a:ln>
        </p:spPr>
      </p:pic>
      <p:sp>
        <p:nvSpPr>
          <p:cNvPr id="60" name="Google Shape;60;p87" descr="Cum sociis natoque penatibus et magnis dis parturient montes, nascetur ridiculus mus. Donec quam felis, ultricies nec, pellentesque eu, pretium quis, sem. Lorem ipsum dolor sit amet, consectetuer adipiscing elit. Aenean commodo ligula eget dolor. Aenean massa. &#10;&#10;&#10;Lorem ipsum dolor sit amet, consectetuer adipiscing elit."/>
          <p:cNvSpPr txBox="1">
            <a:spLocks noGrp="1"/>
          </p:cNvSpPr>
          <p:nvPr>
            <p:ph type="body" idx="1"/>
          </p:nvPr>
        </p:nvSpPr>
        <p:spPr>
          <a:xfrm>
            <a:off x="6184800" y="2086378"/>
            <a:ext cx="5646000" cy="4411622"/>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800"/>
              <a:buNone/>
              <a:defRPr sz="18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1" name="Google Shape;61;p87"/>
          <p:cNvSpPr txBox="1">
            <a:spLocks noGrp="1"/>
          </p:cNvSpPr>
          <p:nvPr>
            <p:ph type="title"/>
          </p:nvPr>
        </p:nvSpPr>
        <p:spPr>
          <a:xfrm>
            <a:off x="361200" y="842139"/>
            <a:ext cx="11469600" cy="830053"/>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600"/>
              <a:buFont typeface="Arial"/>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HL, Subline, Pic, Copy">
  <p:cSld name="1_HL, Subline, Pic, Copy 2">
    <p:spTree>
      <p:nvGrpSpPr>
        <p:cNvPr id="1" name="Shape 62"/>
        <p:cNvGrpSpPr/>
        <p:nvPr/>
      </p:nvGrpSpPr>
      <p:grpSpPr>
        <a:xfrm>
          <a:off x="0" y="0"/>
          <a:ext cx="0" cy="0"/>
          <a:chOff x="0" y="0"/>
          <a:chExt cx="0" cy="0"/>
        </a:xfrm>
      </p:grpSpPr>
      <p:pic>
        <p:nvPicPr>
          <p:cNvPr id="63" name="Google Shape;63;p88"/>
          <p:cNvPicPr preferRelativeResize="0"/>
          <p:nvPr/>
        </p:nvPicPr>
        <p:blipFill rotWithShape="1">
          <a:blip r:embed="rId2">
            <a:alphaModFix/>
          </a:blip>
          <a:srcRect/>
          <a:stretch/>
        </p:blipFill>
        <p:spPr>
          <a:xfrm>
            <a:off x="9669600" y="363600"/>
            <a:ext cx="950614" cy="452673"/>
          </a:xfrm>
          <a:prstGeom prst="rect">
            <a:avLst/>
          </a:prstGeom>
          <a:noFill/>
          <a:ln>
            <a:noFill/>
          </a:ln>
        </p:spPr>
      </p:pic>
      <p:pic>
        <p:nvPicPr>
          <p:cNvPr id="64" name="Google Shape;64;p88" descr="Ein Bild, das Ballon, Transport, Flugzeug enthält.&#10;&#10;Automatisch generierte Beschreibung"/>
          <p:cNvPicPr preferRelativeResize="0"/>
          <p:nvPr/>
        </p:nvPicPr>
        <p:blipFill rotWithShape="1">
          <a:blip r:embed="rId3">
            <a:alphaModFix/>
          </a:blip>
          <a:srcRect/>
          <a:stretch/>
        </p:blipFill>
        <p:spPr>
          <a:xfrm>
            <a:off x="10792800" y="324000"/>
            <a:ext cx="419101" cy="510541"/>
          </a:xfrm>
          <a:prstGeom prst="rect">
            <a:avLst/>
          </a:prstGeom>
          <a:noFill/>
          <a:ln>
            <a:noFill/>
          </a:ln>
        </p:spPr>
      </p:pic>
      <p:sp>
        <p:nvSpPr>
          <p:cNvPr id="65" name="Google Shape;65;p88"/>
          <p:cNvSpPr>
            <a:spLocks noGrp="1"/>
          </p:cNvSpPr>
          <p:nvPr>
            <p:ph type="pic" idx="2"/>
          </p:nvPr>
        </p:nvSpPr>
        <p:spPr>
          <a:xfrm>
            <a:off x="360000" y="2086377"/>
            <a:ext cx="11470800" cy="4411623"/>
          </a:xfrm>
          <a:prstGeom prst="rect">
            <a:avLst/>
          </a:prstGeom>
          <a:noFill/>
          <a:ln>
            <a:noFill/>
          </a:ln>
        </p:spPr>
      </p:sp>
      <p:sp>
        <p:nvSpPr>
          <p:cNvPr id="66" name="Google Shape;66;p88"/>
          <p:cNvSpPr txBox="1">
            <a:spLocks noGrp="1"/>
          </p:cNvSpPr>
          <p:nvPr>
            <p:ph type="title"/>
          </p:nvPr>
        </p:nvSpPr>
        <p:spPr>
          <a:xfrm>
            <a:off x="361200" y="842139"/>
            <a:ext cx="11469600" cy="830053"/>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600"/>
              <a:buFont typeface="Arial"/>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2 lines">
  <p:cSld name="1_Title 2 lines 2">
    <p:spTree>
      <p:nvGrpSpPr>
        <p:cNvPr id="1" name="Shape 67"/>
        <p:cNvGrpSpPr/>
        <p:nvPr/>
      </p:nvGrpSpPr>
      <p:grpSpPr>
        <a:xfrm>
          <a:off x="0" y="0"/>
          <a:ext cx="0" cy="0"/>
          <a:chOff x="0" y="0"/>
          <a:chExt cx="0" cy="0"/>
        </a:xfrm>
      </p:grpSpPr>
      <p:pic>
        <p:nvPicPr>
          <p:cNvPr id="68" name="Google Shape;68;p89"/>
          <p:cNvPicPr preferRelativeResize="0"/>
          <p:nvPr/>
        </p:nvPicPr>
        <p:blipFill rotWithShape="1">
          <a:blip r:embed="rId2">
            <a:alphaModFix/>
          </a:blip>
          <a:srcRect/>
          <a:stretch/>
        </p:blipFill>
        <p:spPr>
          <a:xfrm>
            <a:off x="0" y="1"/>
            <a:ext cx="5492547" cy="5370490"/>
          </a:xfrm>
          <a:prstGeom prst="rect">
            <a:avLst/>
          </a:prstGeom>
          <a:noFill/>
          <a:ln>
            <a:noFill/>
          </a:ln>
        </p:spPr>
      </p:pic>
      <p:sp>
        <p:nvSpPr>
          <p:cNvPr id="69" name="Google Shape;69;p89"/>
          <p:cNvSpPr txBox="1">
            <a:spLocks noGrp="1"/>
          </p:cNvSpPr>
          <p:nvPr>
            <p:ph type="ctrTitle"/>
          </p:nvPr>
        </p:nvSpPr>
        <p:spPr>
          <a:xfrm>
            <a:off x="6462771" y="2195158"/>
            <a:ext cx="5221180" cy="2711003"/>
          </a:xfrm>
          <a:prstGeom prst="rect">
            <a:avLst/>
          </a:prstGeom>
          <a:noFill/>
          <a:ln>
            <a:noFill/>
          </a:ln>
        </p:spPr>
        <p:txBody>
          <a:bodyPr spcFirstLastPara="1" wrap="square" lIns="0" tIns="0" rIns="0" bIns="0" anchor="t" anchorCtr="0">
            <a:noAutofit/>
          </a:bodyPr>
          <a:lstStyle>
            <a:lvl1pPr lvl="0" algn="l">
              <a:lnSpc>
                <a:spcPct val="200000"/>
              </a:lnSpc>
              <a:spcBef>
                <a:spcPts val="0"/>
              </a:spcBef>
              <a:spcAft>
                <a:spcPts val="0"/>
              </a:spcAft>
              <a:buClr>
                <a:schemeClr val="lt1"/>
              </a:buClr>
              <a:buSzPts val="6400"/>
              <a:buFont typeface="Arial"/>
              <a:buNone/>
              <a:defRPr sz="1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70" name="Google Shape;70;p89"/>
          <p:cNvGrpSpPr/>
          <p:nvPr/>
        </p:nvGrpSpPr>
        <p:grpSpPr>
          <a:xfrm>
            <a:off x="5983421" y="2298692"/>
            <a:ext cx="344870" cy="2304182"/>
            <a:chOff x="6424898" y="2358730"/>
            <a:chExt cx="344870" cy="2304182"/>
          </a:xfrm>
        </p:grpSpPr>
        <p:pic>
          <p:nvPicPr>
            <p:cNvPr id="71" name="Google Shape;71;p89"/>
            <p:cNvPicPr preferRelativeResize="0"/>
            <p:nvPr/>
          </p:nvPicPr>
          <p:blipFill rotWithShape="1">
            <a:blip r:embed="rId3">
              <a:alphaModFix/>
            </a:blip>
            <a:srcRect/>
            <a:stretch/>
          </p:blipFill>
          <p:spPr>
            <a:xfrm>
              <a:off x="6424898" y="2358730"/>
              <a:ext cx="344870" cy="344870"/>
            </a:xfrm>
            <a:prstGeom prst="rect">
              <a:avLst/>
            </a:prstGeom>
            <a:noFill/>
            <a:ln>
              <a:noFill/>
            </a:ln>
          </p:spPr>
        </p:pic>
        <p:pic>
          <p:nvPicPr>
            <p:cNvPr id="72" name="Google Shape;72;p89"/>
            <p:cNvPicPr preferRelativeResize="0"/>
            <p:nvPr/>
          </p:nvPicPr>
          <p:blipFill rotWithShape="1">
            <a:blip r:embed="rId4">
              <a:alphaModFix/>
            </a:blip>
            <a:srcRect/>
            <a:stretch/>
          </p:blipFill>
          <p:spPr>
            <a:xfrm>
              <a:off x="6424898" y="2844356"/>
              <a:ext cx="344870" cy="344870"/>
            </a:xfrm>
            <a:prstGeom prst="rect">
              <a:avLst/>
            </a:prstGeom>
            <a:noFill/>
            <a:ln>
              <a:noFill/>
            </a:ln>
          </p:spPr>
        </p:pic>
        <p:pic>
          <p:nvPicPr>
            <p:cNvPr id="73" name="Google Shape;73;p89"/>
            <p:cNvPicPr preferRelativeResize="0"/>
            <p:nvPr/>
          </p:nvPicPr>
          <p:blipFill rotWithShape="1">
            <a:blip r:embed="rId5">
              <a:alphaModFix/>
            </a:blip>
            <a:srcRect/>
            <a:stretch/>
          </p:blipFill>
          <p:spPr>
            <a:xfrm>
              <a:off x="6424898" y="3341414"/>
              <a:ext cx="344870" cy="344870"/>
            </a:xfrm>
            <a:prstGeom prst="rect">
              <a:avLst/>
            </a:prstGeom>
            <a:noFill/>
            <a:ln>
              <a:noFill/>
            </a:ln>
          </p:spPr>
        </p:pic>
        <p:pic>
          <p:nvPicPr>
            <p:cNvPr id="74" name="Google Shape;74;p89"/>
            <p:cNvPicPr preferRelativeResize="0"/>
            <p:nvPr/>
          </p:nvPicPr>
          <p:blipFill rotWithShape="1">
            <a:blip r:embed="rId6">
              <a:alphaModFix/>
            </a:blip>
            <a:srcRect/>
            <a:stretch/>
          </p:blipFill>
          <p:spPr>
            <a:xfrm>
              <a:off x="6424898" y="3838472"/>
              <a:ext cx="344870" cy="344870"/>
            </a:xfrm>
            <a:prstGeom prst="rect">
              <a:avLst/>
            </a:prstGeom>
            <a:noFill/>
            <a:ln>
              <a:noFill/>
            </a:ln>
          </p:spPr>
        </p:pic>
        <p:pic>
          <p:nvPicPr>
            <p:cNvPr id="75" name="Google Shape;75;p89"/>
            <p:cNvPicPr preferRelativeResize="0"/>
            <p:nvPr/>
          </p:nvPicPr>
          <p:blipFill rotWithShape="1">
            <a:blip r:embed="rId7">
              <a:alphaModFix/>
            </a:blip>
            <a:srcRect/>
            <a:stretch/>
          </p:blipFill>
          <p:spPr>
            <a:xfrm>
              <a:off x="6424898" y="4318042"/>
              <a:ext cx="344870" cy="344870"/>
            </a:xfrm>
            <a:prstGeom prst="rect">
              <a:avLst/>
            </a:prstGeom>
            <a:noFill/>
            <a:ln>
              <a:noFill/>
            </a:ln>
          </p:spPr>
        </p:pic>
      </p:grpSp>
      <p:pic>
        <p:nvPicPr>
          <p:cNvPr id="76" name="Google Shape;76;p89"/>
          <p:cNvPicPr preferRelativeResize="0"/>
          <p:nvPr/>
        </p:nvPicPr>
        <p:blipFill rotWithShape="1">
          <a:blip r:embed="rId8">
            <a:alphaModFix/>
          </a:blip>
          <a:srcRect t="53895"/>
          <a:stretch/>
        </p:blipFill>
        <p:spPr>
          <a:xfrm>
            <a:off x="8200635" y="431112"/>
            <a:ext cx="3918354" cy="782247"/>
          </a:xfrm>
          <a:prstGeom prst="rect">
            <a:avLst/>
          </a:prstGeom>
          <a:noFill/>
          <a:ln>
            <a:noFill/>
          </a:ln>
        </p:spPr>
      </p:pic>
      <p:pic>
        <p:nvPicPr>
          <p:cNvPr id="77" name="Google Shape;77;p89"/>
          <p:cNvPicPr preferRelativeResize="0"/>
          <p:nvPr/>
        </p:nvPicPr>
        <p:blipFill rotWithShape="1">
          <a:blip r:embed="rId9">
            <a:alphaModFix/>
          </a:blip>
          <a:srcRect l="511"/>
          <a:stretch/>
        </p:blipFill>
        <p:spPr>
          <a:xfrm>
            <a:off x="55130" y="5568663"/>
            <a:ext cx="12099669" cy="638594"/>
          </a:xfrm>
          <a:prstGeom prst="rect">
            <a:avLst/>
          </a:prstGeom>
          <a:noFill/>
          <a:ln>
            <a:noFill/>
          </a:ln>
        </p:spPr>
      </p:pic>
      <p:pic>
        <p:nvPicPr>
          <p:cNvPr id="78" name="Google Shape;78;p89"/>
          <p:cNvPicPr preferRelativeResize="0"/>
          <p:nvPr/>
        </p:nvPicPr>
        <p:blipFill rotWithShape="1">
          <a:blip r:embed="rId10">
            <a:alphaModFix/>
          </a:blip>
          <a:srcRect t="56246"/>
          <a:stretch/>
        </p:blipFill>
        <p:spPr>
          <a:xfrm>
            <a:off x="552996" y="6192813"/>
            <a:ext cx="11639550" cy="62095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Location Pics">
  <p:cSld name="Location Pics">
    <p:spTree>
      <p:nvGrpSpPr>
        <p:cNvPr id="1" name="Shape 79"/>
        <p:cNvGrpSpPr/>
        <p:nvPr/>
      </p:nvGrpSpPr>
      <p:grpSpPr>
        <a:xfrm>
          <a:off x="0" y="0"/>
          <a:ext cx="0" cy="0"/>
          <a:chOff x="0" y="0"/>
          <a:chExt cx="0" cy="0"/>
        </a:xfrm>
      </p:grpSpPr>
      <p:pic>
        <p:nvPicPr>
          <p:cNvPr id="80" name="Google Shape;80;p56" descr="Ein Bild, das Gebäude, Brücke, Foto, sitzend enthält.&#10;&#10;Automatisch generierte Beschreibung"/>
          <p:cNvPicPr preferRelativeResize="0"/>
          <p:nvPr/>
        </p:nvPicPr>
        <p:blipFill rotWithShape="1">
          <a:blip r:embed="rId2">
            <a:alphaModFix/>
          </a:blip>
          <a:srcRect/>
          <a:stretch/>
        </p:blipFill>
        <p:spPr>
          <a:xfrm>
            <a:off x="0" y="0"/>
            <a:ext cx="12192000" cy="6858000"/>
          </a:xfrm>
          <a:prstGeom prst="rect">
            <a:avLst/>
          </a:prstGeom>
          <a:noFill/>
          <a:ln>
            <a:noFill/>
          </a:ln>
        </p:spPr>
      </p:pic>
      <p:cxnSp>
        <p:nvCxnSpPr>
          <p:cNvPr id="81" name="Google Shape;81;p56"/>
          <p:cNvCxnSpPr/>
          <p:nvPr/>
        </p:nvCxnSpPr>
        <p:spPr>
          <a:xfrm>
            <a:off x="361200" y="1080000"/>
            <a:ext cx="11469600" cy="0"/>
          </a:xfrm>
          <a:prstGeom prst="straightConnector1">
            <a:avLst/>
          </a:prstGeom>
          <a:noFill/>
          <a:ln w="9525" cap="flat" cmpd="sng">
            <a:solidFill>
              <a:srgbClr val="666666"/>
            </a:solidFill>
            <a:prstDash val="solid"/>
            <a:miter lim="800000"/>
            <a:headEnd type="none" w="sm" len="sm"/>
            <a:tailEnd type="none" w="sm" len="sm"/>
          </a:ln>
        </p:spPr>
      </p:cxnSp>
      <p:pic>
        <p:nvPicPr>
          <p:cNvPr id="82" name="Google Shape;82;p56"/>
          <p:cNvPicPr preferRelativeResize="0"/>
          <p:nvPr/>
        </p:nvPicPr>
        <p:blipFill rotWithShape="1">
          <a:blip r:embed="rId3">
            <a:alphaModFix/>
          </a:blip>
          <a:srcRect/>
          <a:stretch/>
        </p:blipFill>
        <p:spPr>
          <a:xfrm>
            <a:off x="9669600" y="363600"/>
            <a:ext cx="950614" cy="452673"/>
          </a:xfrm>
          <a:prstGeom prst="rect">
            <a:avLst/>
          </a:prstGeom>
          <a:noFill/>
          <a:ln>
            <a:noFill/>
          </a:ln>
        </p:spPr>
      </p:pic>
      <p:pic>
        <p:nvPicPr>
          <p:cNvPr id="83" name="Google Shape;83;p56" descr="Ein Bild, das Transport, Ballon, Flugzeug enthält.&#10;&#10;Automatisch generierte Beschreibung"/>
          <p:cNvPicPr preferRelativeResize="0"/>
          <p:nvPr/>
        </p:nvPicPr>
        <p:blipFill rotWithShape="1">
          <a:blip r:embed="rId4">
            <a:alphaModFix/>
          </a:blip>
          <a:srcRect/>
          <a:stretch/>
        </p:blipFill>
        <p:spPr>
          <a:xfrm>
            <a:off x="10785600" y="342000"/>
            <a:ext cx="461773" cy="480061"/>
          </a:xfrm>
          <a:prstGeom prst="rect">
            <a:avLst/>
          </a:prstGeom>
          <a:noFill/>
          <a:ln>
            <a:noFill/>
          </a:ln>
        </p:spPr>
      </p:pic>
      <p:sp>
        <p:nvSpPr>
          <p:cNvPr id="84" name="Google Shape;84;p56"/>
          <p:cNvSpPr txBox="1">
            <a:spLocks noGrp="1"/>
          </p:cNvSpPr>
          <p:nvPr>
            <p:ph type="sldNum" idx="12"/>
          </p:nvPr>
        </p:nvSpPr>
        <p:spPr>
          <a:xfrm>
            <a:off x="11346600" y="828001"/>
            <a:ext cx="484200" cy="252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a:t>
            </a:fld>
            <a:endParaRPr/>
          </a:p>
        </p:txBody>
      </p:sp>
      <p:sp>
        <p:nvSpPr>
          <p:cNvPr id="85" name="Google Shape;85;p56"/>
          <p:cNvSpPr txBox="1">
            <a:spLocks noGrp="1"/>
          </p:cNvSpPr>
          <p:nvPr>
            <p:ph type="body" idx="1"/>
          </p:nvPr>
        </p:nvSpPr>
        <p:spPr>
          <a:xfrm>
            <a:off x="360000" y="828000"/>
            <a:ext cx="4124098" cy="168568"/>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200"/>
              <a:buNone/>
              <a:defRPr sz="1200" b="1"/>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6" name="Google Shape;86;p56"/>
          <p:cNvSpPr/>
          <p:nvPr/>
        </p:nvSpPr>
        <p:spPr>
          <a:xfrm>
            <a:off x="9961756" y="3429000"/>
            <a:ext cx="1122556" cy="384717"/>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7" name="Google Shape;87;p56"/>
          <p:cNvSpPr/>
          <p:nvPr/>
        </p:nvSpPr>
        <p:spPr>
          <a:xfrm>
            <a:off x="2490439" y="6170341"/>
            <a:ext cx="877229" cy="371705"/>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88" name="Google Shape;88;p56" descr="Dibujo con letras blancas&#10;&#10;Descripción generada automáticamente con confianza media"/>
          <p:cNvPicPr preferRelativeResize="0"/>
          <p:nvPr/>
        </p:nvPicPr>
        <p:blipFill rotWithShape="1">
          <a:blip r:embed="rId5">
            <a:alphaModFix/>
          </a:blip>
          <a:srcRect/>
          <a:stretch/>
        </p:blipFill>
        <p:spPr>
          <a:xfrm>
            <a:off x="10039085" y="3452737"/>
            <a:ext cx="480431" cy="381881"/>
          </a:xfrm>
          <a:prstGeom prst="rect">
            <a:avLst/>
          </a:prstGeom>
          <a:noFill/>
          <a:ln>
            <a:noFill/>
          </a:ln>
        </p:spPr>
      </p:pic>
      <p:pic>
        <p:nvPicPr>
          <p:cNvPr id="89" name="Google Shape;89;p56" descr="Dibujo con letras&#10;&#10;Descripción generada automáticamente con confianza media"/>
          <p:cNvPicPr preferRelativeResize="0"/>
          <p:nvPr/>
        </p:nvPicPr>
        <p:blipFill rotWithShape="1">
          <a:blip r:embed="rId6">
            <a:alphaModFix/>
          </a:blip>
          <a:srcRect/>
          <a:stretch/>
        </p:blipFill>
        <p:spPr>
          <a:xfrm>
            <a:off x="2454573" y="6170341"/>
            <a:ext cx="908320" cy="396590"/>
          </a:xfrm>
          <a:prstGeom prst="rect">
            <a:avLst/>
          </a:prstGeom>
          <a:noFill/>
          <a:ln>
            <a:noFill/>
          </a:ln>
        </p:spPr>
      </p:pic>
      <p:sp>
        <p:nvSpPr>
          <p:cNvPr id="90" name="Google Shape;90;p56"/>
          <p:cNvSpPr/>
          <p:nvPr/>
        </p:nvSpPr>
        <p:spPr>
          <a:xfrm>
            <a:off x="10314114" y="3332655"/>
            <a:ext cx="64928" cy="108213"/>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3211286" y="1301182"/>
            <a:ext cx="2959901"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8"/>
          <p:cNvSpPr txBox="1">
            <a:spLocks noGrp="1"/>
          </p:cNvSpPr>
          <p:nvPr>
            <p:ph type="body" idx="1"/>
          </p:nvPr>
        </p:nvSpPr>
        <p:spPr>
          <a:xfrm>
            <a:off x="-5368257" y="3176133"/>
            <a:ext cx="5257800" cy="3201534"/>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8"/>
          <p:cNvSpPr txBox="1">
            <a:spLocks noGrp="1"/>
          </p:cNvSpPr>
          <p:nvPr>
            <p:ph type="dt" idx="10"/>
          </p:nvPr>
        </p:nvSpPr>
        <p:spPr>
          <a:xfrm>
            <a:off x="-2853657" y="5811838"/>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28"/>
          <p:cNvSpPr txBox="1">
            <a:spLocks noGrp="1"/>
          </p:cNvSpPr>
          <p:nvPr>
            <p:ph type="ftr" idx="11"/>
          </p:nvPr>
        </p:nvSpPr>
        <p:spPr>
          <a:xfrm>
            <a:off x="-2853657" y="6377667"/>
            <a:ext cx="2360172" cy="365125"/>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28"/>
          <p:cNvSpPr txBox="1">
            <a:spLocks noGrp="1"/>
          </p:cNvSpPr>
          <p:nvPr>
            <p:ph type="sldNum" idx="12"/>
          </p:nvPr>
        </p:nvSpPr>
        <p:spPr>
          <a:xfrm>
            <a:off x="-735585" y="3429000"/>
            <a:ext cx="484200" cy="36512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6" r:id="rId6"/>
    <p:sldLayoutId id="2147483657" r:id="rId7"/>
    <p:sldLayoutId id="2147483658" r:id="rId8"/>
    <p:sldLayoutId id="2147483659"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comments" Target="../comments/comment1.xml"/><Relationship Id="rId3" Type="http://schemas.openxmlformats.org/officeDocument/2006/relationships/hyperlink" Target="http://www.unite-university.eu/" TargetMode="External"/><Relationship Id="rId7" Type="http://schemas.openxmlformats.org/officeDocument/2006/relationships/hyperlink" Target="http://instagram.com/uniteuniversity" TargetMode="External"/><Relationship Id="rId12"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hyperlink" Target="https://www.linkedin.com/company/uniteuniversity/" TargetMode="External"/><Relationship Id="rId11" Type="http://schemas.openxmlformats.org/officeDocument/2006/relationships/image" Target="../media/image48.png"/><Relationship Id="rId5" Type="http://schemas.openxmlformats.org/officeDocument/2006/relationships/hyperlink" Target="https://x.com/Unite_tech_univ" TargetMode="External"/><Relationship Id="rId10" Type="http://schemas.openxmlformats.org/officeDocument/2006/relationships/image" Target="../media/image47.png"/><Relationship Id="rId4" Type="http://schemas.openxmlformats.org/officeDocument/2006/relationships/hyperlink" Target="mailto:secretariat@unite-university.eu" TargetMode="External"/><Relationship Id="rId9" Type="http://schemas.openxmlformats.org/officeDocument/2006/relationships/image" Target="../media/image4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4"/>
          <p:cNvSpPr txBox="1">
            <a:spLocks noGrp="1"/>
          </p:cNvSpPr>
          <p:nvPr>
            <p:ph type="ctrTitle"/>
          </p:nvPr>
        </p:nvSpPr>
        <p:spPr>
          <a:xfrm>
            <a:off x="713256" y="2807594"/>
            <a:ext cx="10800000" cy="2711003"/>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lt1"/>
              </a:buClr>
              <a:buSzPts val="6400"/>
              <a:buFont typeface="Arial"/>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65"/>
          <p:cNvSpPr txBox="1">
            <a:spLocks noGrp="1"/>
          </p:cNvSpPr>
          <p:nvPr>
            <p:ph type="body" idx="2"/>
          </p:nvPr>
        </p:nvSpPr>
        <p:spPr>
          <a:xfrm>
            <a:off x="361200" y="2086377"/>
            <a:ext cx="5595464" cy="4411623"/>
          </a:xfrm>
          <a:prstGeom prst="rect">
            <a:avLst/>
          </a:prstGeom>
          <a:noFill/>
          <a:ln>
            <a:noFill/>
          </a:ln>
        </p:spPr>
        <p:txBody>
          <a:bodyPr spcFirstLastPara="1" wrap="square" lIns="0" tIns="0" rIns="0" bIns="0" anchor="t" anchorCtr="0">
            <a:noAutofit/>
          </a:bodyPr>
          <a:lstStyle/>
          <a:p>
            <a:pPr marL="457200" lvl="0" indent="-342900" algn="l" rtl="0">
              <a:lnSpc>
                <a:spcPct val="100000"/>
              </a:lnSpc>
              <a:spcBef>
                <a:spcPts val="1200"/>
              </a:spcBef>
              <a:spcAft>
                <a:spcPts val="0"/>
              </a:spcAft>
              <a:buSzPts val="1800"/>
              <a:buChar char="•"/>
            </a:pPr>
            <a:r>
              <a:rPr lang="de-DE">
                <a:latin typeface="Roboto" panose="02000000000000000000" pitchFamily="2" charset="0"/>
                <a:ea typeface="Roboto" panose="02000000000000000000" pitchFamily="2" charset="0"/>
              </a:rPr>
              <a:t>Main Unite! community event,</a:t>
            </a:r>
            <a:endParaRPr>
              <a:latin typeface="Roboto" panose="02000000000000000000" pitchFamily="2" charset="0"/>
              <a:ea typeface="Roboto" panose="02000000000000000000" pitchFamily="2" charset="0"/>
            </a:endParaRPr>
          </a:p>
          <a:p>
            <a:pPr marL="457200" lvl="0" indent="-342900" algn="l" rtl="0">
              <a:lnSpc>
                <a:spcPct val="100000"/>
              </a:lnSpc>
              <a:spcBef>
                <a:spcPts val="1200"/>
              </a:spcBef>
              <a:spcAft>
                <a:spcPts val="0"/>
              </a:spcAft>
              <a:buSzPts val="1800"/>
              <a:buChar char="•"/>
            </a:pPr>
            <a:r>
              <a:rPr lang="de-DE">
                <a:latin typeface="Roboto" panose="02000000000000000000" pitchFamily="2" charset="0"/>
                <a:ea typeface="Roboto" panose="02000000000000000000" pitchFamily="2" charset="0"/>
              </a:rPr>
              <a:t>Semi-annual meetings to gather all Unite! communities and stakeholders,</a:t>
            </a:r>
            <a:endParaRPr>
              <a:latin typeface="Roboto" panose="02000000000000000000" pitchFamily="2" charset="0"/>
              <a:ea typeface="Roboto" panose="02000000000000000000" pitchFamily="2" charset="0"/>
            </a:endParaRPr>
          </a:p>
          <a:p>
            <a:pPr marL="457200" lvl="0" indent="-342900" algn="l" rtl="0">
              <a:lnSpc>
                <a:spcPct val="100000"/>
              </a:lnSpc>
              <a:spcBef>
                <a:spcPts val="1200"/>
              </a:spcBef>
              <a:spcAft>
                <a:spcPts val="0"/>
              </a:spcAft>
              <a:buSzPts val="1800"/>
              <a:buChar char="•"/>
            </a:pPr>
            <a:r>
              <a:rPr lang="de-DE">
                <a:latin typeface="Roboto" panose="02000000000000000000" pitchFamily="2" charset="0"/>
                <a:ea typeface="Roboto" panose="02000000000000000000" pitchFamily="2" charset="0"/>
              </a:rPr>
              <a:t>Work meetings, community building,</a:t>
            </a:r>
            <a:br>
              <a:rPr lang="de-DE">
                <a:latin typeface="Roboto" panose="02000000000000000000" pitchFamily="2" charset="0"/>
                <a:ea typeface="Roboto" panose="02000000000000000000" pitchFamily="2" charset="0"/>
              </a:rPr>
            </a:br>
            <a:r>
              <a:rPr lang="de-DE">
                <a:latin typeface="Roboto" panose="02000000000000000000" pitchFamily="2" charset="0"/>
                <a:ea typeface="Roboto" panose="02000000000000000000" pitchFamily="2" charset="0"/>
              </a:rPr>
              <a:t>sharing of results and planning for the future, </a:t>
            </a:r>
            <a:endParaRPr>
              <a:latin typeface="Roboto" panose="02000000000000000000" pitchFamily="2" charset="0"/>
              <a:ea typeface="Roboto" panose="02000000000000000000" pitchFamily="2" charset="0"/>
            </a:endParaRPr>
          </a:p>
          <a:p>
            <a:pPr marL="457200" lvl="0" indent="-342900" algn="l" rtl="0">
              <a:lnSpc>
                <a:spcPct val="100000"/>
              </a:lnSpc>
              <a:spcBef>
                <a:spcPts val="1200"/>
              </a:spcBef>
              <a:spcAft>
                <a:spcPts val="0"/>
              </a:spcAft>
              <a:buSzPts val="1800"/>
              <a:buChar char="•"/>
            </a:pPr>
            <a:r>
              <a:rPr lang="de-DE">
                <a:latin typeface="Roboto" panose="02000000000000000000" pitchFamily="2" charset="0"/>
                <a:ea typeface="Roboto" panose="02000000000000000000" pitchFamily="2" charset="0"/>
              </a:rPr>
              <a:t>Hosted by the alliance universities,</a:t>
            </a:r>
            <a:br>
              <a:rPr lang="de-DE">
                <a:latin typeface="Roboto" panose="02000000000000000000" pitchFamily="2" charset="0"/>
                <a:ea typeface="Roboto" panose="02000000000000000000" pitchFamily="2" charset="0"/>
              </a:rPr>
            </a:br>
            <a:r>
              <a:rPr lang="de-DE">
                <a:latin typeface="Roboto" panose="02000000000000000000" pitchFamily="2" charset="0"/>
                <a:ea typeface="Roboto" panose="02000000000000000000" pitchFamily="2" charset="0"/>
              </a:rPr>
              <a:t>in succession.</a:t>
            </a:r>
            <a:endParaRPr>
              <a:latin typeface="Roboto" panose="02000000000000000000" pitchFamily="2" charset="0"/>
              <a:ea typeface="Roboto" panose="02000000000000000000" pitchFamily="2" charset="0"/>
            </a:endParaRPr>
          </a:p>
        </p:txBody>
      </p:sp>
      <p:sp>
        <p:nvSpPr>
          <p:cNvPr id="191" name="Google Shape;191;p65"/>
          <p:cNvSpPr txBox="1">
            <a:spLocks noGrp="1"/>
          </p:cNvSpPr>
          <p:nvPr>
            <p:ph type="title"/>
          </p:nvPr>
        </p:nvSpPr>
        <p:spPr>
          <a:xfrm>
            <a:off x="361200" y="842139"/>
            <a:ext cx="11469600" cy="83005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3600"/>
              <a:buFont typeface="Arial"/>
              <a:buNone/>
            </a:pPr>
            <a:r>
              <a:rPr lang="de-DE">
                <a:latin typeface="Roboto" panose="02000000000000000000" pitchFamily="2" charset="0"/>
                <a:ea typeface="Roboto" panose="02000000000000000000" pitchFamily="2" charset="0"/>
              </a:rPr>
              <a:t>Unite! Dialogues </a:t>
            </a:r>
            <a:r>
              <a:rPr lang="de-DE">
                <a:latin typeface="Roboto" panose="02000000000000000000" pitchFamily="2" charset="0"/>
                <a:ea typeface="Roboto" panose="02000000000000000000" pitchFamily="2" charset="0"/>
                <a:cs typeface="Calibri"/>
                <a:sym typeface="Calibri"/>
              </a:rPr>
              <a:t> </a:t>
            </a:r>
            <a:br>
              <a:rPr lang="de-DE">
                <a:latin typeface="Roboto" panose="02000000000000000000" pitchFamily="2" charset="0"/>
                <a:ea typeface="Roboto" panose="02000000000000000000" pitchFamily="2" charset="0"/>
                <a:cs typeface="Calibri"/>
                <a:sym typeface="Calibri"/>
              </a:rPr>
            </a:br>
            <a:endParaRPr>
              <a:latin typeface="Roboto" panose="02000000000000000000" pitchFamily="2" charset="0"/>
              <a:ea typeface="Roboto" panose="02000000000000000000" pitchFamily="2" charset="0"/>
              <a:cs typeface="Calibri"/>
              <a:sym typeface="Calibri"/>
            </a:endParaRPr>
          </a:p>
        </p:txBody>
      </p:sp>
      <p:pic>
        <p:nvPicPr>
          <p:cNvPr id="2050" name="Picture 2" descr="https://lh7-eu.googleusercontent.com/slidesz/AGV_vUfcWf1rfMnDuy58on3Y1iBrYGpv4PPVywxOxroOxAKRIPh6hbd4bQzom12FRITAk2DB_aHPLCirYPalL3vZvcFIUMgY701SMwj9oXdQCGQwWuQkAD7p0zqOafZIe1YSMxfBVhWtK2jBFoGVoIaA5dolmJg6frZ4pBqhuByu8E4yHw=nw?key=c9RtZpibiyBcXwAWUjDmrA">
            <a:extLst>
              <a:ext uri="{FF2B5EF4-FFF2-40B4-BE49-F238E27FC236}">
                <a16:creationId xmlns:a16="http://schemas.microsoft.com/office/drawing/2014/main" id="{ED1D028A-9379-48E3-9199-69057ADBB5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6664" y="1859881"/>
            <a:ext cx="5748770" cy="455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9" name="Google Shape;199;p66"/>
          <p:cNvSpPr txBox="1">
            <a:spLocks noGrp="1"/>
          </p:cNvSpPr>
          <p:nvPr>
            <p:ph type="title"/>
          </p:nvPr>
        </p:nvSpPr>
        <p:spPr>
          <a:xfrm>
            <a:off x="361200" y="842150"/>
            <a:ext cx="5734800" cy="830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3600"/>
              <a:buFont typeface="Arial"/>
              <a:buNone/>
            </a:pPr>
            <a:r>
              <a:rPr lang="de-DE">
                <a:latin typeface="Roboto" panose="02000000000000000000" pitchFamily="2" charset="0"/>
                <a:ea typeface="Roboto" panose="02000000000000000000" pitchFamily="2" charset="0"/>
              </a:rPr>
              <a:t>What do we work on?  </a:t>
            </a:r>
            <a:r>
              <a:rPr lang="de-DE">
                <a:latin typeface="Roboto" panose="02000000000000000000" pitchFamily="2" charset="0"/>
                <a:ea typeface="Roboto" panose="02000000000000000000" pitchFamily="2" charset="0"/>
                <a:cs typeface="Calibri"/>
                <a:sym typeface="Calibri"/>
              </a:rPr>
              <a:t> </a:t>
            </a:r>
            <a:br>
              <a:rPr lang="de-DE">
                <a:latin typeface="Roboto" panose="02000000000000000000" pitchFamily="2" charset="0"/>
                <a:ea typeface="Roboto" panose="02000000000000000000" pitchFamily="2" charset="0"/>
                <a:cs typeface="Calibri"/>
                <a:sym typeface="Calibri"/>
              </a:rPr>
            </a:br>
            <a:endParaRPr>
              <a:latin typeface="Roboto" panose="02000000000000000000" pitchFamily="2" charset="0"/>
              <a:ea typeface="Roboto" panose="02000000000000000000" pitchFamily="2" charset="0"/>
              <a:cs typeface="Calibri"/>
              <a:sym typeface="Calibri"/>
            </a:endParaRPr>
          </a:p>
        </p:txBody>
      </p:sp>
      <p:sp>
        <p:nvSpPr>
          <p:cNvPr id="10" name="Prostokąt 9"/>
          <p:cNvSpPr/>
          <p:nvPr/>
        </p:nvSpPr>
        <p:spPr>
          <a:xfrm>
            <a:off x="2285994" y="3119403"/>
            <a:ext cx="2434730" cy="243473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Google Shape;143;p61"/>
          <p:cNvSpPr txBox="1">
            <a:spLocks noGrp="1"/>
          </p:cNvSpPr>
          <p:nvPr>
            <p:ph type="body" idx="2"/>
          </p:nvPr>
        </p:nvSpPr>
        <p:spPr>
          <a:xfrm>
            <a:off x="2306278" y="3278207"/>
            <a:ext cx="2408229" cy="828046"/>
          </a:xfrm>
          <a:prstGeom prst="rect">
            <a:avLst/>
          </a:prstGeom>
          <a:noFill/>
          <a:ln>
            <a:noFill/>
          </a:ln>
        </p:spPr>
        <p:txBody>
          <a:bodyPr spcFirstLastPara="1" wrap="square" lIns="0" tIns="0" rIns="0" bIns="0" anchor="ctr" anchorCtr="0">
            <a:noAutofit/>
          </a:bodyPr>
          <a:lstStyle/>
          <a:p>
            <a:pPr marL="114300" indent="0" algn="ctr">
              <a:spcBef>
                <a:spcPts val="600"/>
              </a:spcBef>
              <a:buNone/>
            </a:pPr>
            <a:r>
              <a:rPr lang="de-DE" sz="1600" dirty="0">
                <a:solidFill>
                  <a:schemeClr val="lt1"/>
                </a:solidFill>
                <a:latin typeface="Roboto" panose="02000000000000000000" pitchFamily="2" charset="0"/>
                <a:ea typeface="Roboto" panose="02000000000000000000" pitchFamily="2" charset="0"/>
              </a:rPr>
              <a:t>Joint </a:t>
            </a:r>
            <a:r>
              <a:rPr lang="de-DE" sz="1600" dirty="0" err="1">
                <a:solidFill>
                  <a:schemeClr val="lt1"/>
                </a:solidFill>
                <a:latin typeface="Roboto" panose="02000000000000000000" pitchFamily="2" charset="0"/>
                <a:ea typeface="Roboto" panose="02000000000000000000" pitchFamily="2" charset="0"/>
              </a:rPr>
              <a:t>teaching</a:t>
            </a:r>
            <a:endParaRPr lang="de-DE" sz="1600" dirty="0">
              <a:solidFill>
                <a:schemeClr val="lt1"/>
              </a:solidFill>
              <a:latin typeface="Roboto" panose="02000000000000000000" pitchFamily="2" charset="0"/>
              <a:ea typeface="Roboto" panose="02000000000000000000" pitchFamily="2" charset="0"/>
            </a:endParaRPr>
          </a:p>
        </p:txBody>
      </p:sp>
      <p:sp>
        <p:nvSpPr>
          <p:cNvPr id="12" name="Prostokąt 11"/>
          <p:cNvSpPr/>
          <p:nvPr/>
        </p:nvSpPr>
        <p:spPr>
          <a:xfrm>
            <a:off x="4986861" y="3119403"/>
            <a:ext cx="2434730" cy="243473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Google Shape;143;p61"/>
          <p:cNvSpPr txBox="1">
            <a:spLocks noGrp="1"/>
          </p:cNvSpPr>
          <p:nvPr>
            <p:ph type="body" idx="2"/>
          </p:nvPr>
        </p:nvSpPr>
        <p:spPr>
          <a:xfrm>
            <a:off x="4980644" y="3483690"/>
            <a:ext cx="2440947" cy="828046"/>
          </a:xfrm>
          <a:prstGeom prst="rect">
            <a:avLst/>
          </a:prstGeom>
          <a:noFill/>
          <a:ln>
            <a:noFill/>
          </a:ln>
        </p:spPr>
        <p:txBody>
          <a:bodyPr spcFirstLastPara="1" wrap="square" lIns="0" tIns="0" rIns="0" bIns="0" anchor="t" anchorCtr="0">
            <a:noAutofit/>
          </a:bodyPr>
          <a:lstStyle/>
          <a:p>
            <a:pPr marL="0" indent="0" algn="ctr">
              <a:buNone/>
            </a:pPr>
            <a:r>
              <a:rPr lang="de-DE" sz="1600" dirty="0">
                <a:solidFill>
                  <a:schemeClr val="lt1"/>
                </a:solidFill>
                <a:latin typeface="Roboto" panose="02000000000000000000" pitchFamily="2" charset="0"/>
                <a:ea typeface="Roboto" panose="02000000000000000000" pitchFamily="2" charset="0"/>
              </a:rPr>
              <a:t>Joint </a:t>
            </a:r>
            <a:r>
              <a:rPr lang="de-DE" sz="1600" dirty="0" err="1">
                <a:solidFill>
                  <a:schemeClr val="lt1"/>
                </a:solidFill>
                <a:latin typeface="Roboto" panose="02000000000000000000" pitchFamily="2" charset="0"/>
                <a:ea typeface="Roboto" panose="02000000000000000000" pitchFamily="2" charset="0"/>
              </a:rPr>
              <a:t>research</a:t>
            </a:r>
            <a:endParaRPr lang="pl-PL" sz="1600" dirty="0">
              <a:solidFill>
                <a:schemeClr val="lt1"/>
              </a:solidFill>
              <a:latin typeface="Roboto" panose="02000000000000000000" pitchFamily="2" charset="0"/>
              <a:ea typeface="Roboto" panose="02000000000000000000" pitchFamily="2" charset="0"/>
            </a:endParaRPr>
          </a:p>
          <a:p>
            <a:pPr marL="0" indent="0" algn="ctr">
              <a:buNone/>
            </a:pPr>
            <a:r>
              <a:rPr lang="de-DE" sz="1600" dirty="0" err="1">
                <a:solidFill>
                  <a:schemeClr val="lt1"/>
                </a:solidFill>
                <a:latin typeface="Roboto" panose="02000000000000000000" pitchFamily="2" charset="0"/>
                <a:ea typeface="Roboto" panose="02000000000000000000" pitchFamily="2" charset="0"/>
              </a:rPr>
              <a:t>and</a:t>
            </a:r>
            <a:r>
              <a:rPr lang="de-DE" sz="1600" dirty="0">
                <a:solidFill>
                  <a:schemeClr val="lt1"/>
                </a:solidFill>
                <a:latin typeface="Roboto" panose="02000000000000000000" pitchFamily="2" charset="0"/>
                <a:ea typeface="Roboto" panose="02000000000000000000" pitchFamily="2" charset="0"/>
              </a:rPr>
              <a:t> </a:t>
            </a:r>
            <a:r>
              <a:rPr lang="de-DE" sz="1600" dirty="0" err="1">
                <a:solidFill>
                  <a:schemeClr val="lt1"/>
                </a:solidFill>
                <a:latin typeface="Roboto" panose="02000000000000000000" pitchFamily="2" charset="0"/>
                <a:ea typeface="Roboto" panose="02000000000000000000" pitchFamily="2" charset="0"/>
              </a:rPr>
              <a:t>innovation</a:t>
            </a:r>
            <a:endParaRPr lang="de-DE" sz="1600" dirty="0">
              <a:solidFill>
                <a:schemeClr val="lt1"/>
              </a:solidFill>
              <a:latin typeface="Roboto" panose="02000000000000000000" pitchFamily="2" charset="0"/>
              <a:ea typeface="Roboto" panose="02000000000000000000" pitchFamily="2" charset="0"/>
            </a:endParaRPr>
          </a:p>
        </p:txBody>
      </p:sp>
      <p:sp>
        <p:nvSpPr>
          <p:cNvPr id="14" name="Prostokąt 13"/>
          <p:cNvSpPr/>
          <p:nvPr/>
        </p:nvSpPr>
        <p:spPr>
          <a:xfrm>
            <a:off x="7687728" y="3131329"/>
            <a:ext cx="2434730" cy="2434730"/>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Google Shape;143;p61"/>
          <p:cNvSpPr txBox="1">
            <a:spLocks noGrp="1"/>
          </p:cNvSpPr>
          <p:nvPr>
            <p:ph type="body" idx="2"/>
          </p:nvPr>
        </p:nvSpPr>
        <p:spPr>
          <a:xfrm>
            <a:off x="7708011" y="3495616"/>
            <a:ext cx="2393561" cy="828046"/>
          </a:xfrm>
          <a:prstGeom prst="rect">
            <a:avLst/>
          </a:prstGeom>
          <a:noFill/>
          <a:ln>
            <a:noFill/>
          </a:ln>
        </p:spPr>
        <p:txBody>
          <a:bodyPr spcFirstLastPara="1" wrap="square" lIns="0" tIns="0" rIns="0" bIns="0" anchor="t" anchorCtr="0">
            <a:noAutofit/>
          </a:bodyPr>
          <a:lstStyle/>
          <a:p>
            <a:pPr marL="0" lvl="0" indent="0" algn="ctr">
              <a:buNone/>
            </a:pPr>
            <a:r>
              <a:rPr lang="ca-ES" sz="1600" dirty="0">
                <a:solidFill>
                  <a:schemeClr val="lt1"/>
                </a:solidFill>
                <a:latin typeface="Roboto" panose="02000000000000000000" pitchFamily="2" charset="0"/>
                <a:ea typeface="Roboto" panose="02000000000000000000" pitchFamily="2" charset="0"/>
              </a:rPr>
              <a:t>Student </a:t>
            </a:r>
            <a:r>
              <a:rPr lang="en-GB" sz="1600" dirty="0">
                <a:solidFill>
                  <a:schemeClr val="lt1"/>
                </a:solidFill>
                <a:latin typeface="Roboto" panose="02000000000000000000" pitchFamily="2" charset="0"/>
                <a:ea typeface="Roboto" panose="02000000000000000000" pitchFamily="2" charset="0"/>
              </a:rPr>
              <a:t>mobility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9" name="Google Shape;209;p67"/>
          <p:cNvSpPr txBox="1">
            <a:spLocks noGrp="1"/>
          </p:cNvSpPr>
          <p:nvPr>
            <p:ph type="title"/>
          </p:nvPr>
        </p:nvSpPr>
        <p:spPr>
          <a:xfrm>
            <a:off x="361200" y="842139"/>
            <a:ext cx="11469600" cy="83005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3600"/>
              <a:buFont typeface="Arial"/>
              <a:buNone/>
            </a:pPr>
            <a:r>
              <a:rPr lang="de-DE" dirty="0">
                <a:latin typeface="Roboto" panose="02000000000000000000" pitchFamily="2" charset="0"/>
                <a:ea typeface="Roboto" panose="02000000000000000000" pitchFamily="2" charset="0"/>
              </a:rPr>
              <a:t>Open </a:t>
            </a:r>
            <a:r>
              <a:rPr lang="de-DE" dirty="0" err="1">
                <a:latin typeface="Roboto" panose="02000000000000000000" pitchFamily="2" charset="0"/>
                <a:ea typeface="Roboto" panose="02000000000000000000" pitchFamily="2" charset="0"/>
              </a:rPr>
              <a:t>activities</a:t>
            </a:r>
            <a:r>
              <a:rPr lang="de-DE" dirty="0">
                <a:latin typeface="Roboto" panose="02000000000000000000" pitchFamily="2" charset="0"/>
                <a:ea typeface="Roboto" panose="02000000000000000000" pitchFamily="2" charset="0"/>
              </a:rPr>
              <a:t> </a:t>
            </a:r>
            <a:r>
              <a:rPr lang="de-DE" dirty="0" err="1">
                <a:latin typeface="Roboto" panose="02000000000000000000" pitchFamily="2" charset="0"/>
                <a:ea typeface="Roboto" panose="02000000000000000000" pitchFamily="2" charset="0"/>
              </a:rPr>
              <a:t>and</a:t>
            </a:r>
            <a:r>
              <a:rPr lang="de-DE" dirty="0">
                <a:latin typeface="Roboto" panose="02000000000000000000" pitchFamily="2" charset="0"/>
                <a:ea typeface="Roboto" panose="02000000000000000000" pitchFamily="2" charset="0"/>
              </a:rPr>
              <a:t> </a:t>
            </a:r>
            <a:r>
              <a:rPr lang="de-DE" dirty="0" err="1">
                <a:latin typeface="Roboto" panose="02000000000000000000" pitchFamily="2" charset="0"/>
                <a:ea typeface="Roboto" panose="02000000000000000000" pitchFamily="2" charset="0"/>
              </a:rPr>
              <a:t>offers</a:t>
            </a:r>
            <a:br>
              <a:rPr lang="de-DE" dirty="0">
                <a:latin typeface="Roboto" panose="02000000000000000000" pitchFamily="2" charset="0"/>
                <a:ea typeface="Roboto" panose="02000000000000000000" pitchFamily="2" charset="0"/>
                <a:cs typeface="Calibri"/>
                <a:sym typeface="Calibri"/>
              </a:rPr>
            </a:br>
            <a:endParaRPr dirty="0">
              <a:latin typeface="Roboto" panose="02000000000000000000" pitchFamily="2" charset="0"/>
              <a:ea typeface="Roboto" panose="02000000000000000000" pitchFamily="2" charset="0"/>
              <a:cs typeface="Calibri"/>
              <a:sym typeface="Calibri"/>
            </a:endParaRPr>
          </a:p>
        </p:txBody>
      </p:sp>
      <p:sp>
        <p:nvSpPr>
          <p:cNvPr id="211" name="Google Shape;211;p67"/>
          <p:cNvSpPr txBox="1">
            <a:spLocks noGrp="1"/>
          </p:cNvSpPr>
          <p:nvPr>
            <p:ph type="body" idx="2"/>
          </p:nvPr>
        </p:nvSpPr>
        <p:spPr>
          <a:xfrm>
            <a:off x="992569" y="2108149"/>
            <a:ext cx="10504921" cy="4411623"/>
          </a:xfrm>
          <a:prstGeom prst="rect">
            <a:avLst/>
          </a:prstGeom>
          <a:noFill/>
          <a:ln>
            <a:noFill/>
          </a:ln>
        </p:spPr>
        <p:txBody>
          <a:bodyPr spcFirstLastPara="1" wrap="square" lIns="0" tIns="0" rIns="0" bIns="0" anchor="t" anchorCtr="0">
            <a:noAutofit/>
          </a:bodyPr>
          <a:lstStyle/>
          <a:p>
            <a:pPr marL="114300" lvl="0" indent="0" algn="just" rtl="0">
              <a:lnSpc>
                <a:spcPct val="100000"/>
              </a:lnSpc>
              <a:spcBef>
                <a:spcPts val="600"/>
              </a:spcBef>
              <a:spcAft>
                <a:spcPts val="0"/>
              </a:spcAft>
              <a:buSzPts val="1800"/>
              <a:buNone/>
            </a:pPr>
            <a:r>
              <a:rPr lang="de-DE" dirty="0">
                <a:latin typeface="Roboto" panose="02000000000000000000" pitchFamily="2" charset="0"/>
                <a:ea typeface="Roboto" panose="02000000000000000000" pitchFamily="2" charset="0"/>
              </a:rPr>
              <a:t>The </a:t>
            </a:r>
            <a:r>
              <a:rPr lang="de-DE" dirty="0" err="1">
                <a:latin typeface="Roboto" panose="02000000000000000000" pitchFamily="2" charset="0"/>
                <a:ea typeface="Roboto" panose="02000000000000000000" pitchFamily="2" charset="0"/>
              </a:rPr>
              <a:t>activities</a:t>
            </a:r>
            <a:r>
              <a:rPr lang="de-DE" dirty="0">
                <a:latin typeface="Roboto" panose="02000000000000000000" pitchFamily="2" charset="0"/>
                <a:ea typeface="Roboto" panose="02000000000000000000" pitchFamily="2" charset="0"/>
              </a:rPr>
              <a:t> </a:t>
            </a:r>
            <a:r>
              <a:rPr lang="de-DE" dirty="0" err="1">
                <a:latin typeface="Roboto" panose="02000000000000000000" pitchFamily="2" charset="0"/>
                <a:ea typeface="Roboto" panose="02000000000000000000" pitchFamily="2" charset="0"/>
              </a:rPr>
              <a:t>and</a:t>
            </a:r>
            <a:r>
              <a:rPr lang="de-DE" dirty="0">
                <a:latin typeface="Roboto" panose="02000000000000000000" pitchFamily="2" charset="0"/>
                <a:ea typeface="Roboto" panose="02000000000000000000" pitchFamily="2" charset="0"/>
              </a:rPr>
              <a:t> </a:t>
            </a:r>
            <a:r>
              <a:rPr lang="de-DE" dirty="0" err="1">
                <a:latin typeface="Roboto" panose="02000000000000000000" pitchFamily="2" charset="0"/>
                <a:ea typeface="Roboto" panose="02000000000000000000" pitchFamily="2" charset="0"/>
              </a:rPr>
              <a:t>offers</a:t>
            </a:r>
            <a:r>
              <a:rPr lang="de-DE" dirty="0">
                <a:latin typeface="Roboto" panose="02000000000000000000" pitchFamily="2" charset="0"/>
                <a:ea typeface="Roboto" panose="02000000000000000000" pitchFamily="2" charset="0"/>
              </a:rPr>
              <a:t> </a:t>
            </a:r>
            <a:r>
              <a:rPr lang="de-DE" dirty="0" err="1">
                <a:latin typeface="Roboto" panose="02000000000000000000" pitchFamily="2" charset="0"/>
                <a:ea typeface="Roboto" panose="02000000000000000000" pitchFamily="2" charset="0"/>
              </a:rPr>
              <a:t>are</a:t>
            </a:r>
            <a:r>
              <a:rPr lang="de-DE" dirty="0">
                <a:latin typeface="Roboto" panose="02000000000000000000" pitchFamily="2" charset="0"/>
                <a:ea typeface="Roboto" panose="02000000000000000000" pitchFamily="2" charset="0"/>
              </a:rPr>
              <a:t> </a:t>
            </a:r>
            <a:r>
              <a:rPr lang="de-DE" dirty="0" err="1">
                <a:latin typeface="Roboto" panose="02000000000000000000" pitchFamily="2" charset="0"/>
                <a:ea typeface="Roboto" panose="02000000000000000000" pitchFamily="2" charset="0"/>
              </a:rPr>
              <a:t>constantly</a:t>
            </a:r>
            <a:r>
              <a:rPr lang="de-DE" dirty="0">
                <a:latin typeface="Roboto" panose="02000000000000000000" pitchFamily="2" charset="0"/>
                <a:ea typeface="Roboto" panose="02000000000000000000" pitchFamily="2" charset="0"/>
              </a:rPr>
              <a:t> </a:t>
            </a:r>
            <a:r>
              <a:rPr lang="de-DE" dirty="0" err="1">
                <a:latin typeface="Roboto" panose="02000000000000000000" pitchFamily="2" charset="0"/>
                <a:ea typeface="Roboto" panose="02000000000000000000" pitchFamily="2" charset="0"/>
              </a:rPr>
              <a:t>evolving</a:t>
            </a:r>
            <a:r>
              <a:rPr lang="de-DE" dirty="0">
                <a:latin typeface="Roboto" panose="02000000000000000000" pitchFamily="2" charset="0"/>
                <a:ea typeface="Roboto" panose="02000000000000000000" pitchFamily="2" charset="0"/>
              </a:rPr>
              <a:t>. </a:t>
            </a:r>
            <a:r>
              <a:rPr lang="de-DE" dirty="0" err="1">
                <a:latin typeface="Roboto" panose="02000000000000000000" pitchFamily="2" charset="0"/>
                <a:ea typeface="Roboto" panose="02000000000000000000" pitchFamily="2" charset="0"/>
              </a:rPr>
              <a:t>They</a:t>
            </a:r>
            <a:r>
              <a:rPr lang="de-DE" dirty="0">
                <a:latin typeface="Roboto" panose="02000000000000000000" pitchFamily="2" charset="0"/>
                <a:ea typeface="Roboto" panose="02000000000000000000" pitchFamily="2" charset="0"/>
              </a:rPr>
              <a:t> </a:t>
            </a:r>
            <a:r>
              <a:rPr lang="de-DE" dirty="0" err="1">
                <a:latin typeface="Roboto" panose="02000000000000000000" pitchFamily="2" charset="0"/>
                <a:ea typeface="Roboto" panose="02000000000000000000" pitchFamily="2" charset="0"/>
              </a:rPr>
              <a:t>are</a:t>
            </a:r>
            <a:r>
              <a:rPr lang="de-DE" dirty="0">
                <a:latin typeface="Roboto" panose="02000000000000000000" pitchFamily="2" charset="0"/>
                <a:ea typeface="Roboto" panose="02000000000000000000" pitchFamily="2" charset="0"/>
              </a:rPr>
              <a:t> </a:t>
            </a:r>
            <a:r>
              <a:rPr lang="de-DE" dirty="0" err="1">
                <a:latin typeface="Roboto" panose="02000000000000000000" pitchFamily="2" charset="0"/>
                <a:ea typeface="Roboto" panose="02000000000000000000" pitchFamily="2" charset="0"/>
              </a:rPr>
              <a:t>collaborative</a:t>
            </a:r>
            <a:r>
              <a:rPr lang="de-DE" dirty="0">
                <a:latin typeface="Roboto" panose="02000000000000000000" pitchFamily="2" charset="0"/>
                <a:ea typeface="Roboto" panose="02000000000000000000" pitchFamily="2" charset="0"/>
              </a:rPr>
              <a:t>, </a:t>
            </a:r>
            <a:r>
              <a:rPr lang="de-DE" dirty="0" err="1">
                <a:latin typeface="Roboto" panose="02000000000000000000" pitchFamily="2" charset="0"/>
                <a:ea typeface="Roboto" panose="02000000000000000000" pitchFamily="2" charset="0"/>
              </a:rPr>
              <a:t>and</a:t>
            </a:r>
            <a:r>
              <a:rPr lang="de-DE" dirty="0">
                <a:latin typeface="Roboto" panose="02000000000000000000" pitchFamily="2" charset="0"/>
                <a:ea typeface="Roboto" panose="02000000000000000000" pitchFamily="2" charset="0"/>
              </a:rPr>
              <a:t> </a:t>
            </a:r>
            <a:r>
              <a:rPr lang="de-DE" dirty="0" err="1">
                <a:latin typeface="Roboto" panose="02000000000000000000" pitchFamily="2" charset="0"/>
                <a:ea typeface="Roboto" panose="02000000000000000000" pitchFamily="2" charset="0"/>
              </a:rPr>
              <a:t>involve</a:t>
            </a:r>
            <a:r>
              <a:rPr lang="de-DE" dirty="0">
                <a:latin typeface="Roboto" panose="02000000000000000000" pitchFamily="2" charset="0"/>
                <a:ea typeface="Roboto" panose="02000000000000000000" pitchFamily="2" charset="0"/>
              </a:rPr>
              <a:t> </a:t>
            </a:r>
            <a:r>
              <a:rPr lang="de-DE" dirty="0" err="1">
                <a:latin typeface="Roboto" panose="02000000000000000000" pitchFamily="2" charset="0"/>
                <a:ea typeface="Roboto" panose="02000000000000000000" pitchFamily="2" charset="0"/>
              </a:rPr>
              <a:t>two</a:t>
            </a:r>
            <a:r>
              <a:rPr lang="de-DE" dirty="0">
                <a:latin typeface="Roboto" panose="02000000000000000000" pitchFamily="2" charset="0"/>
                <a:ea typeface="Roboto" panose="02000000000000000000" pitchFamily="2" charset="0"/>
              </a:rPr>
              <a:t> </a:t>
            </a:r>
            <a:r>
              <a:rPr lang="de-DE" dirty="0" err="1">
                <a:latin typeface="Roboto" panose="02000000000000000000" pitchFamily="2" charset="0"/>
                <a:ea typeface="Roboto" panose="02000000000000000000" pitchFamily="2" charset="0"/>
              </a:rPr>
              <a:t>or</a:t>
            </a:r>
            <a:r>
              <a:rPr lang="de-DE" dirty="0">
                <a:latin typeface="Roboto" panose="02000000000000000000" pitchFamily="2" charset="0"/>
                <a:ea typeface="Roboto" panose="02000000000000000000" pitchFamily="2" charset="0"/>
              </a:rPr>
              <a:t> </a:t>
            </a:r>
            <a:r>
              <a:rPr lang="de-DE" dirty="0" err="1">
                <a:latin typeface="Roboto" panose="02000000000000000000" pitchFamily="2" charset="0"/>
                <a:ea typeface="Roboto" panose="02000000000000000000" pitchFamily="2" charset="0"/>
              </a:rPr>
              <a:t>more</a:t>
            </a:r>
            <a:r>
              <a:rPr lang="de-DE" dirty="0">
                <a:latin typeface="Roboto" panose="02000000000000000000" pitchFamily="2" charset="0"/>
                <a:ea typeface="Roboto" panose="02000000000000000000" pitchFamily="2" charset="0"/>
              </a:rPr>
              <a:t> </a:t>
            </a:r>
            <a:r>
              <a:rPr lang="de-DE" dirty="0" err="1">
                <a:latin typeface="Roboto" panose="02000000000000000000" pitchFamily="2" charset="0"/>
                <a:ea typeface="Roboto" panose="02000000000000000000" pitchFamily="2" charset="0"/>
              </a:rPr>
              <a:t>Unite</a:t>
            </a:r>
            <a:r>
              <a:rPr lang="de-DE" dirty="0">
                <a:latin typeface="Roboto" panose="02000000000000000000" pitchFamily="2" charset="0"/>
                <a:ea typeface="Roboto" panose="02000000000000000000" pitchFamily="2" charset="0"/>
              </a:rPr>
              <a:t>! </a:t>
            </a:r>
            <a:r>
              <a:rPr lang="de-DE" dirty="0" err="1">
                <a:latin typeface="Roboto" panose="02000000000000000000" pitchFamily="2" charset="0"/>
                <a:ea typeface="Roboto" panose="02000000000000000000" pitchFamily="2" charset="0"/>
              </a:rPr>
              <a:t>universities</a:t>
            </a:r>
            <a:r>
              <a:rPr lang="de-DE" dirty="0">
                <a:latin typeface="Roboto" panose="02000000000000000000" pitchFamily="2" charset="0"/>
                <a:ea typeface="Roboto" panose="02000000000000000000" pitchFamily="2" charset="0"/>
              </a:rPr>
              <a:t>.</a:t>
            </a:r>
            <a:endParaRPr dirty="0">
              <a:latin typeface="Roboto" panose="02000000000000000000" pitchFamily="2" charset="0"/>
              <a:ea typeface="Roboto" panose="02000000000000000000" pitchFamily="2" charset="0"/>
            </a:endParaRPr>
          </a:p>
        </p:txBody>
      </p:sp>
      <p:sp>
        <p:nvSpPr>
          <p:cNvPr id="7" name="Prostokąt zaokrąglony 6"/>
          <p:cNvSpPr/>
          <p:nvPr/>
        </p:nvSpPr>
        <p:spPr>
          <a:xfrm>
            <a:off x="2572596" y="3134347"/>
            <a:ext cx="3447813" cy="1518120"/>
          </a:xfrm>
          <a:prstGeom prst="roundRect">
            <a:avLst/>
          </a:prstGeom>
          <a:solidFill>
            <a:srgbClr val="369CB8"/>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SzPts val="1600"/>
            </a:pPr>
            <a:r>
              <a:rPr lang="en-US" sz="1600" b="1" dirty="0">
                <a:solidFill>
                  <a:schemeClr val="bg1"/>
                </a:solidFill>
                <a:latin typeface="Roboto"/>
                <a:ea typeface="Roboto"/>
                <a:cs typeface="Arial"/>
              </a:rPr>
              <a:t>Students</a:t>
            </a:r>
          </a:p>
          <a:p>
            <a:pPr lvl="0">
              <a:buSzPts val="1400"/>
            </a:pPr>
            <a:endParaRPr lang="en-US" b="1" dirty="0">
              <a:solidFill>
                <a:schemeClr val="bg1"/>
              </a:solidFill>
              <a:latin typeface="Roboto" panose="02000000000000000000" pitchFamily="2" charset="0"/>
              <a:ea typeface="Roboto" panose="02000000000000000000" pitchFamily="2" charset="0"/>
              <a:cs typeface="Arial"/>
            </a:endParaRPr>
          </a:p>
          <a:p>
            <a:pPr marL="742950" lvl="2" indent="-285750">
              <a:buClr>
                <a:schemeClr val="bg1"/>
              </a:buClr>
              <a:buSzPts val="1800"/>
              <a:buFont typeface="Arial"/>
              <a:buChar char="•"/>
            </a:pPr>
            <a:r>
              <a:rPr lang="en-US" sz="1100" dirty="0">
                <a:solidFill>
                  <a:schemeClr val="bg1"/>
                </a:solidFill>
                <a:latin typeface="Roboto"/>
                <a:ea typeface="Roboto"/>
                <a:cs typeface="Arial"/>
              </a:rPr>
              <a:t>Virtual and blended courses</a:t>
            </a:r>
          </a:p>
          <a:p>
            <a:pPr marL="742950" lvl="2" indent="-285750">
              <a:buClr>
                <a:schemeClr val="bg1"/>
              </a:buClr>
              <a:buSzPts val="1800"/>
              <a:buFont typeface="Arial"/>
              <a:buChar char="•"/>
            </a:pPr>
            <a:r>
              <a:rPr lang="en-US" sz="1100" dirty="0">
                <a:solidFill>
                  <a:schemeClr val="bg1"/>
                </a:solidFill>
                <a:latin typeface="Roboto"/>
                <a:ea typeface="Roboto"/>
                <a:cs typeface="Arial"/>
              </a:rPr>
              <a:t>Summer and winter schools </a:t>
            </a:r>
          </a:p>
          <a:p>
            <a:pPr marL="742950" lvl="2" indent="-285750">
              <a:buClr>
                <a:schemeClr val="bg1"/>
              </a:buClr>
              <a:buSzPts val="1800"/>
              <a:buFont typeface="Arial"/>
              <a:buChar char="•"/>
            </a:pPr>
            <a:r>
              <a:rPr lang="en-US" sz="1100" dirty="0">
                <a:solidFill>
                  <a:schemeClr val="bg1"/>
                </a:solidFill>
                <a:latin typeface="Roboto"/>
                <a:ea typeface="Roboto"/>
                <a:cs typeface="Arial"/>
              </a:rPr>
              <a:t>Joint Master’s </a:t>
            </a:r>
            <a:r>
              <a:rPr lang="en-US" sz="1100" dirty="0" err="1">
                <a:solidFill>
                  <a:schemeClr val="bg1"/>
                </a:solidFill>
                <a:latin typeface="Roboto"/>
                <a:ea typeface="Roboto"/>
                <a:cs typeface="Arial"/>
              </a:rPr>
              <a:t>programmes</a:t>
            </a:r>
            <a:r>
              <a:rPr lang="en-US" sz="1100" dirty="0">
                <a:solidFill>
                  <a:schemeClr val="bg1"/>
                </a:solidFill>
                <a:latin typeface="Roboto"/>
                <a:ea typeface="Roboto"/>
                <a:cs typeface="Arial"/>
              </a:rPr>
              <a:t> </a:t>
            </a:r>
          </a:p>
          <a:p>
            <a:pPr marL="742950" lvl="2" indent="-285750">
              <a:buClr>
                <a:schemeClr val="bg1"/>
              </a:buClr>
              <a:buSzPts val="1800"/>
              <a:buFont typeface="Arial"/>
              <a:buChar char="•"/>
            </a:pPr>
            <a:r>
              <a:rPr lang="en-US" sz="1100" dirty="0">
                <a:solidFill>
                  <a:schemeClr val="bg1"/>
                </a:solidFill>
                <a:latin typeface="Roboto"/>
                <a:ea typeface="Roboto"/>
                <a:cs typeface="Arial"/>
              </a:rPr>
              <a:t>Seed fund opportunities</a:t>
            </a:r>
          </a:p>
        </p:txBody>
      </p:sp>
      <p:sp>
        <p:nvSpPr>
          <p:cNvPr id="8" name="Prostokąt zaokrąglony 7"/>
          <p:cNvSpPr/>
          <p:nvPr/>
        </p:nvSpPr>
        <p:spPr>
          <a:xfrm>
            <a:off x="6089988" y="3134347"/>
            <a:ext cx="3447813" cy="1518119"/>
          </a:xfrm>
          <a:prstGeom prst="roundRect">
            <a:avLst/>
          </a:prstGeom>
          <a:solidFill>
            <a:srgbClr val="5B689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SzPts val="1600"/>
            </a:pPr>
            <a:r>
              <a:rPr lang="en-US" sz="1600" b="1" dirty="0">
                <a:solidFill>
                  <a:schemeClr val="bg1"/>
                </a:solidFill>
                <a:latin typeface="Roboto"/>
                <a:ea typeface="Roboto"/>
                <a:cs typeface="Arial"/>
              </a:rPr>
              <a:t>Teachers</a:t>
            </a:r>
          </a:p>
          <a:p>
            <a:pPr lvl="0">
              <a:buSzPts val="1400"/>
            </a:pPr>
            <a:endParaRPr lang="en-US" b="1" dirty="0">
              <a:solidFill>
                <a:schemeClr val="bg1"/>
              </a:solidFill>
              <a:latin typeface="Roboto" panose="02000000000000000000" pitchFamily="2" charset="0"/>
              <a:ea typeface="Roboto" panose="02000000000000000000" pitchFamily="2" charset="0"/>
              <a:cs typeface="Arial"/>
            </a:endParaRPr>
          </a:p>
          <a:p>
            <a:pPr marL="742950" lvl="2" indent="-285750">
              <a:buClr>
                <a:schemeClr val="bg1"/>
              </a:buClr>
              <a:buSzPts val="1800"/>
              <a:buFont typeface="Arial"/>
              <a:buChar char="•"/>
            </a:pPr>
            <a:r>
              <a:rPr lang="en-US" sz="1100" dirty="0">
                <a:solidFill>
                  <a:schemeClr val="bg1"/>
                </a:solidFill>
                <a:latin typeface="Roboto"/>
                <a:ea typeface="Roboto"/>
                <a:cs typeface="Arial"/>
              </a:rPr>
              <a:t>Pedagogical trainings </a:t>
            </a:r>
          </a:p>
          <a:p>
            <a:pPr marL="742950" lvl="2" indent="-285750">
              <a:buClr>
                <a:schemeClr val="bg1"/>
              </a:buClr>
              <a:buSzPts val="1800"/>
              <a:buFont typeface="Arial"/>
              <a:buChar char="•"/>
            </a:pPr>
            <a:r>
              <a:rPr lang="en-US" sz="1100" dirty="0">
                <a:solidFill>
                  <a:schemeClr val="bg1"/>
                </a:solidFill>
                <a:latin typeface="Roboto"/>
                <a:ea typeface="Roboto"/>
                <a:cs typeface="Arial"/>
              </a:rPr>
              <a:t>Collaboration opportunities</a:t>
            </a:r>
          </a:p>
          <a:p>
            <a:pPr marL="742950" lvl="2" indent="-285750">
              <a:buClr>
                <a:schemeClr val="bg1"/>
              </a:buClr>
              <a:buSzPts val="1800"/>
              <a:buFont typeface="Arial"/>
              <a:buChar char="•"/>
            </a:pPr>
            <a:r>
              <a:rPr lang="en-US" sz="1100" dirty="0">
                <a:solidFill>
                  <a:schemeClr val="bg1"/>
                </a:solidFill>
                <a:latin typeface="Roboto"/>
                <a:ea typeface="Roboto"/>
                <a:cs typeface="Arial"/>
              </a:rPr>
              <a:t>Mobility opportunities </a:t>
            </a:r>
          </a:p>
          <a:p>
            <a:pPr marL="742950" lvl="2" indent="-285750">
              <a:buClr>
                <a:schemeClr val="bg1"/>
              </a:buClr>
              <a:buSzPts val="1800"/>
              <a:buFont typeface="Arial"/>
              <a:buChar char="•"/>
            </a:pPr>
            <a:r>
              <a:rPr lang="en-US" sz="1100" dirty="0">
                <a:solidFill>
                  <a:schemeClr val="bg1"/>
                </a:solidFill>
                <a:latin typeface="Roboto"/>
                <a:ea typeface="Roboto"/>
                <a:cs typeface="Arial"/>
              </a:rPr>
              <a:t>Seed fund opportunities</a:t>
            </a:r>
          </a:p>
        </p:txBody>
      </p:sp>
      <p:sp>
        <p:nvSpPr>
          <p:cNvPr id="9" name="Prostokąt zaokrąglony 8"/>
          <p:cNvSpPr/>
          <p:nvPr/>
        </p:nvSpPr>
        <p:spPr>
          <a:xfrm>
            <a:off x="2572596" y="4712188"/>
            <a:ext cx="3447813" cy="1507662"/>
          </a:xfrm>
          <a:prstGeom prst="roundRect">
            <a:avLst/>
          </a:prstGeom>
          <a:solidFill>
            <a:srgbClr val="654C88"/>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SzPts val="1600"/>
            </a:pPr>
            <a:r>
              <a:rPr lang="en-US" sz="1600" b="1" dirty="0">
                <a:solidFill>
                  <a:schemeClr val="bg1"/>
                </a:solidFill>
                <a:latin typeface="Roboto"/>
                <a:ea typeface="Roboto"/>
                <a:cs typeface="Arial"/>
              </a:rPr>
              <a:t>Researchers</a:t>
            </a:r>
          </a:p>
          <a:p>
            <a:pPr lvl="0">
              <a:buSzPts val="1400"/>
            </a:pPr>
            <a:endParaRPr lang="en-US" b="1" dirty="0">
              <a:solidFill>
                <a:schemeClr val="bg1"/>
              </a:solidFill>
              <a:latin typeface="Roboto" panose="02000000000000000000" pitchFamily="2" charset="0"/>
              <a:ea typeface="Roboto" panose="02000000000000000000" pitchFamily="2" charset="0"/>
              <a:cs typeface="Arial"/>
            </a:endParaRPr>
          </a:p>
          <a:p>
            <a:pPr marL="742950" lvl="2" indent="-285750">
              <a:buClr>
                <a:schemeClr val="bg1"/>
              </a:buClr>
              <a:buSzPts val="1800"/>
              <a:buFont typeface="Arial"/>
              <a:buChar char="•"/>
            </a:pPr>
            <a:r>
              <a:rPr lang="en-US" sz="1100" dirty="0">
                <a:solidFill>
                  <a:schemeClr val="bg1"/>
                </a:solidFill>
                <a:latin typeface="Roboto"/>
                <a:ea typeface="Roboto"/>
                <a:cs typeface="Arial"/>
              </a:rPr>
              <a:t>Sharing of infrastructures  </a:t>
            </a:r>
          </a:p>
          <a:p>
            <a:pPr marL="742950" lvl="2" indent="-285750">
              <a:buClr>
                <a:schemeClr val="bg1"/>
              </a:buClr>
              <a:buSzPts val="1800"/>
              <a:buFont typeface="Arial"/>
              <a:buChar char="•"/>
            </a:pPr>
            <a:r>
              <a:rPr lang="en-US" sz="1100" dirty="0">
                <a:solidFill>
                  <a:schemeClr val="bg1"/>
                </a:solidFill>
                <a:latin typeface="Roboto"/>
                <a:ea typeface="Roboto"/>
                <a:cs typeface="Arial"/>
              </a:rPr>
              <a:t>Matchmaking events</a:t>
            </a:r>
          </a:p>
          <a:p>
            <a:pPr marL="742950" lvl="2" indent="-285750">
              <a:buClr>
                <a:schemeClr val="bg1"/>
              </a:buClr>
              <a:buSzPts val="1800"/>
              <a:buFont typeface="Arial"/>
              <a:buChar char="•"/>
            </a:pPr>
            <a:r>
              <a:rPr lang="en-US" sz="1100" dirty="0">
                <a:solidFill>
                  <a:schemeClr val="bg1"/>
                </a:solidFill>
                <a:latin typeface="Roboto"/>
                <a:ea typeface="Roboto"/>
                <a:cs typeface="Arial"/>
              </a:rPr>
              <a:t>Seed fund opportunities</a:t>
            </a:r>
            <a:endParaRPr lang="pl-PL" sz="1100" dirty="0">
              <a:solidFill>
                <a:schemeClr val="bg1"/>
              </a:solidFill>
              <a:latin typeface="Roboto"/>
              <a:ea typeface="Roboto"/>
              <a:cs typeface="Arial"/>
            </a:endParaRPr>
          </a:p>
          <a:p>
            <a:pPr marL="457200" lvl="2">
              <a:buClr>
                <a:schemeClr val="bg1"/>
              </a:buClr>
              <a:buSzPts val="1800"/>
            </a:pPr>
            <a:endParaRPr lang="en-US" dirty="0">
              <a:solidFill>
                <a:schemeClr val="bg1"/>
              </a:solidFill>
              <a:latin typeface="Roboto"/>
              <a:ea typeface="Roboto"/>
              <a:cs typeface="Arial"/>
            </a:endParaRPr>
          </a:p>
        </p:txBody>
      </p:sp>
      <p:sp>
        <p:nvSpPr>
          <p:cNvPr id="10" name="Prostokąt zaokrąglony 9"/>
          <p:cNvSpPr/>
          <p:nvPr/>
        </p:nvSpPr>
        <p:spPr>
          <a:xfrm>
            <a:off x="6089988" y="4701730"/>
            <a:ext cx="3447813" cy="1518119"/>
          </a:xfrm>
          <a:prstGeom prst="roundRect">
            <a:avLst/>
          </a:prstGeom>
          <a:solidFill>
            <a:srgbClr val="49997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SzPts val="1600"/>
            </a:pPr>
            <a:r>
              <a:rPr lang="en-US" sz="1600" b="1" dirty="0">
                <a:solidFill>
                  <a:schemeClr val="bg1"/>
                </a:solidFill>
                <a:latin typeface="Roboto"/>
                <a:ea typeface="Roboto"/>
                <a:cs typeface="Arial"/>
              </a:rPr>
              <a:t>Administrative staff</a:t>
            </a:r>
          </a:p>
          <a:p>
            <a:pPr lvl="0">
              <a:buSzPts val="1400"/>
            </a:pPr>
            <a:endParaRPr lang="en-US" b="1" dirty="0">
              <a:solidFill>
                <a:schemeClr val="dk1"/>
              </a:solidFill>
              <a:latin typeface="Roboto" panose="02000000000000000000" pitchFamily="2" charset="0"/>
              <a:ea typeface="Roboto" panose="02000000000000000000" pitchFamily="2" charset="0"/>
              <a:cs typeface="Arial"/>
            </a:endParaRPr>
          </a:p>
          <a:p>
            <a:pPr marL="742950" lvl="2" indent="-285750">
              <a:buClr>
                <a:schemeClr val="bg1"/>
              </a:buClr>
              <a:buSzPts val="1800"/>
              <a:buFont typeface="Arial"/>
              <a:buChar char="•"/>
            </a:pPr>
            <a:r>
              <a:rPr lang="en-US" sz="1100" dirty="0">
                <a:solidFill>
                  <a:schemeClr val="bg1"/>
                </a:solidFill>
                <a:latin typeface="Roboto"/>
                <a:ea typeface="Roboto"/>
                <a:cs typeface="Arial"/>
              </a:rPr>
              <a:t>Staff mobility</a:t>
            </a:r>
          </a:p>
          <a:p>
            <a:pPr marL="742950" lvl="2" indent="-285750">
              <a:buClr>
                <a:schemeClr val="bg1"/>
              </a:buClr>
              <a:buSzPts val="1800"/>
              <a:buFont typeface="Arial"/>
              <a:buChar char="•"/>
            </a:pPr>
            <a:r>
              <a:rPr lang="en-US" sz="1100" dirty="0">
                <a:solidFill>
                  <a:schemeClr val="bg1"/>
                </a:solidFill>
                <a:latin typeface="Roboto"/>
                <a:ea typeface="Roboto"/>
                <a:cs typeface="Arial"/>
              </a:rPr>
              <a:t>Networking and exchange</a:t>
            </a:r>
          </a:p>
          <a:p>
            <a:pPr marL="742950" lvl="2" indent="-285750">
              <a:buClr>
                <a:schemeClr val="bg1"/>
              </a:buClr>
              <a:buSzPts val="1800"/>
              <a:buFont typeface="Arial"/>
              <a:buChar char="•"/>
            </a:pPr>
            <a:r>
              <a:rPr lang="en-US" sz="1100" dirty="0">
                <a:solidFill>
                  <a:schemeClr val="bg1"/>
                </a:solidFill>
                <a:latin typeface="Roboto"/>
                <a:ea typeface="Roboto"/>
                <a:cs typeface="Arial"/>
              </a:rPr>
              <a:t>Seed fund opportunities</a:t>
            </a:r>
          </a:p>
          <a:p>
            <a:pPr marL="742950" lvl="2" indent="-171450">
              <a:buClr>
                <a:schemeClr val="dk1"/>
              </a:buClr>
              <a:buSzPts val="1800"/>
            </a:pPr>
            <a:endParaRPr lang="en-US" sz="1050" dirty="0">
              <a:solidFill>
                <a:schemeClr val="dk1"/>
              </a:solidFill>
              <a:latin typeface="Roboto" panose="02000000000000000000" pitchFamily="2" charset="0"/>
              <a:ea typeface="Roboto" panose="02000000000000000000" pitchFamily="2" charset="0"/>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68"/>
          <p:cNvSpPr txBox="1">
            <a:spLocks noGrp="1"/>
          </p:cNvSpPr>
          <p:nvPr>
            <p:ph type="title"/>
          </p:nvPr>
        </p:nvSpPr>
        <p:spPr>
          <a:xfrm>
            <a:off x="519650" y="990575"/>
            <a:ext cx="9392100" cy="830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3600"/>
              <a:buFont typeface="Arial"/>
              <a:buNone/>
            </a:pPr>
            <a:r>
              <a:rPr lang="de-DE" err="1">
                <a:latin typeface="Roboto"/>
                <a:ea typeface="Robo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Anshika</a:t>
            </a:r>
            <a:r>
              <a:rPr lang="de-DE">
                <a:latin typeface="Roboto"/>
                <a:ea typeface="Robo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 Suri</a:t>
            </a:r>
            <a:r>
              <a:rPr lang="de-DE">
                <a:latin typeface="Roboto"/>
                <a:ea typeface="Roboto"/>
              </a:rPr>
              <a:t>, </a:t>
            </a:r>
            <a:r>
              <a:rPr lang="de-DE" err="1">
                <a:latin typeface="Roboto"/>
                <a:ea typeface="Roboto"/>
              </a:rPr>
              <a:t>Unite</a:t>
            </a:r>
            <a:r>
              <a:rPr lang="de-DE">
                <a:latin typeface="Roboto"/>
                <a:ea typeface="Roboto"/>
              </a:rPr>
              <a:t>!’s Deputy </a:t>
            </a:r>
            <a:r>
              <a:rPr lang="de-DE" err="1">
                <a:latin typeface="Roboto"/>
                <a:ea typeface="Roboto"/>
              </a:rPr>
              <a:t>Secretary</a:t>
            </a:r>
            <a:r>
              <a:rPr lang="de-DE">
                <a:latin typeface="Roboto"/>
                <a:ea typeface="Roboto"/>
              </a:rPr>
              <a:t> General</a:t>
            </a:r>
          </a:p>
        </p:txBody>
      </p:sp>
      <p:pic>
        <p:nvPicPr>
          <p:cNvPr id="223" name="Google Shape;223;p68"/>
          <p:cNvPicPr preferRelativeResize="0"/>
          <p:nvPr/>
        </p:nvPicPr>
        <p:blipFill rotWithShape="1">
          <a:blip r:embed="rId3">
            <a:alphaModFix/>
          </a:blip>
          <a:srcRect/>
          <a:stretch/>
        </p:blipFill>
        <p:spPr>
          <a:xfrm>
            <a:off x="7587980" y="1820675"/>
            <a:ext cx="4238346" cy="2996400"/>
          </a:xfrm>
          <a:prstGeom prst="rect">
            <a:avLst/>
          </a:prstGeom>
          <a:noFill/>
          <a:ln>
            <a:noFill/>
          </a:ln>
        </p:spPr>
      </p:pic>
      <p:sp>
        <p:nvSpPr>
          <p:cNvPr id="224" name="Google Shape;224;p68"/>
          <p:cNvSpPr txBox="1">
            <a:spLocks noGrp="1"/>
          </p:cNvSpPr>
          <p:nvPr>
            <p:ph type="body" idx="2"/>
          </p:nvPr>
        </p:nvSpPr>
        <p:spPr>
          <a:xfrm>
            <a:off x="1128796" y="2629099"/>
            <a:ext cx="7295114" cy="3029057"/>
          </a:xfrm>
          <a:prstGeom prst="rect">
            <a:avLst/>
          </a:prstGeom>
          <a:noFill/>
          <a:ln>
            <a:noFill/>
          </a:ln>
        </p:spPr>
        <p:txBody>
          <a:bodyPr spcFirstLastPara="1" wrap="square" lIns="0" tIns="0" rIns="0" bIns="0" anchor="t" anchorCtr="0">
            <a:noAutofit/>
          </a:bodyPr>
          <a:lstStyle/>
          <a:p>
            <a:pPr marL="0" indent="0" algn="ctr">
              <a:lnSpc>
                <a:spcPct val="150000"/>
              </a:lnSpc>
              <a:buNone/>
            </a:pPr>
            <a:r>
              <a:rPr lang="de-DE" dirty="0">
                <a:latin typeface="Roboto"/>
                <a:ea typeface="Roboto"/>
              </a:rPr>
              <a:t>I </a:t>
            </a:r>
            <a:r>
              <a:rPr lang="de-DE" dirty="0" err="1">
                <a:latin typeface="Roboto"/>
                <a:ea typeface="Roboto"/>
              </a:rPr>
              <a:t>believe</a:t>
            </a:r>
            <a:r>
              <a:rPr lang="de-DE" dirty="0">
                <a:latin typeface="Roboto"/>
                <a:ea typeface="Roboto"/>
              </a:rPr>
              <a:t> </a:t>
            </a:r>
            <a:r>
              <a:rPr lang="de-DE" dirty="0" err="1">
                <a:latin typeface="Roboto"/>
                <a:ea typeface="Roboto"/>
              </a:rPr>
              <a:t>Unite</a:t>
            </a:r>
            <a:r>
              <a:rPr lang="de-DE" dirty="0">
                <a:latin typeface="Roboto"/>
                <a:ea typeface="Roboto"/>
              </a:rPr>
              <a:t>! </a:t>
            </a:r>
            <a:r>
              <a:rPr lang="de-DE" dirty="0" err="1">
                <a:latin typeface="Roboto"/>
                <a:ea typeface="Roboto"/>
              </a:rPr>
              <a:t>offers</a:t>
            </a:r>
            <a:r>
              <a:rPr lang="de-DE" dirty="0">
                <a:latin typeface="Roboto"/>
                <a:ea typeface="Roboto"/>
              </a:rPr>
              <a:t> </a:t>
            </a:r>
            <a:r>
              <a:rPr lang="de-DE" dirty="0" err="1">
                <a:latin typeface="Roboto"/>
                <a:ea typeface="Roboto"/>
              </a:rPr>
              <a:t>unique</a:t>
            </a:r>
            <a:r>
              <a:rPr lang="de-DE" dirty="0">
                <a:latin typeface="Roboto"/>
                <a:ea typeface="Roboto"/>
              </a:rPr>
              <a:t> </a:t>
            </a:r>
            <a:r>
              <a:rPr lang="de-DE" dirty="0" err="1">
                <a:latin typeface="Roboto"/>
                <a:ea typeface="Roboto"/>
              </a:rPr>
              <a:t>advantages</a:t>
            </a:r>
            <a:r>
              <a:rPr lang="de-DE" dirty="0">
                <a:latin typeface="Roboto"/>
                <a:ea typeface="Roboto"/>
              </a:rPr>
              <a:t> </a:t>
            </a:r>
            <a:r>
              <a:rPr lang="de-DE" dirty="0" err="1">
                <a:latin typeface="Roboto"/>
                <a:ea typeface="Roboto"/>
              </a:rPr>
              <a:t>for</a:t>
            </a:r>
            <a:r>
              <a:rPr lang="de-DE" dirty="0">
                <a:latin typeface="Roboto"/>
                <a:ea typeface="Roboto"/>
              </a:rPr>
              <a:t> </a:t>
            </a:r>
            <a:r>
              <a:rPr lang="de-DE" dirty="0" err="1">
                <a:latin typeface="Roboto"/>
                <a:ea typeface="Roboto"/>
              </a:rPr>
              <a:t>staff</a:t>
            </a:r>
            <a:r>
              <a:rPr lang="de-DE" dirty="0">
                <a:latin typeface="Roboto"/>
                <a:ea typeface="Roboto"/>
              </a:rPr>
              <a:t> and </a:t>
            </a:r>
            <a:r>
              <a:rPr lang="de-DE" dirty="0" err="1">
                <a:latin typeface="Roboto"/>
                <a:ea typeface="Roboto"/>
              </a:rPr>
              <a:t>students</a:t>
            </a:r>
            <a:r>
              <a:rPr lang="de-DE" dirty="0">
                <a:latin typeface="Roboto"/>
                <a:ea typeface="Roboto"/>
              </a:rPr>
              <a:t> </a:t>
            </a:r>
            <a:r>
              <a:rPr lang="de-DE" dirty="0" err="1">
                <a:latin typeface="Roboto"/>
                <a:ea typeface="Roboto"/>
              </a:rPr>
              <a:t>alike</a:t>
            </a:r>
            <a:r>
              <a:rPr lang="de-DE" dirty="0">
                <a:latin typeface="Roboto"/>
                <a:ea typeface="Roboto"/>
              </a:rPr>
              <a:t>. The </a:t>
            </a:r>
            <a:r>
              <a:rPr lang="de-DE" dirty="0" err="1">
                <a:latin typeface="Roboto"/>
                <a:ea typeface="Roboto"/>
              </a:rPr>
              <a:t>sharing</a:t>
            </a:r>
            <a:r>
              <a:rPr lang="de-DE" dirty="0">
                <a:latin typeface="Roboto"/>
                <a:ea typeface="Roboto"/>
              </a:rPr>
              <a:t> </a:t>
            </a:r>
            <a:r>
              <a:rPr lang="de-DE" dirty="0" err="1">
                <a:latin typeface="Roboto"/>
                <a:ea typeface="Roboto"/>
              </a:rPr>
              <a:t>of</a:t>
            </a:r>
            <a:r>
              <a:rPr lang="de-DE" dirty="0">
                <a:latin typeface="Roboto"/>
                <a:ea typeface="Roboto"/>
              </a:rPr>
              <a:t> innovative </a:t>
            </a:r>
            <a:r>
              <a:rPr lang="de-DE" dirty="0" err="1">
                <a:latin typeface="Roboto"/>
                <a:ea typeface="Roboto"/>
              </a:rPr>
              <a:t>resources</a:t>
            </a:r>
            <a:r>
              <a:rPr lang="de-DE" dirty="0">
                <a:latin typeface="Roboto"/>
                <a:ea typeface="Roboto"/>
              </a:rPr>
              <a:t> such </a:t>
            </a:r>
            <a:r>
              <a:rPr lang="de-DE" dirty="0" err="1">
                <a:latin typeface="Roboto"/>
                <a:ea typeface="Roboto"/>
              </a:rPr>
              <a:t>as</a:t>
            </a:r>
            <a:r>
              <a:rPr lang="de-DE" dirty="0">
                <a:latin typeface="Roboto"/>
                <a:ea typeface="Roboto"/>
              </a:rPr>
              <a:t> </a:t>
            </a:r>
            <a:r>
              <a:rPr lang="de-DE" dirty="0" err="1">
                <a:latin typeface="Roboto"/>
                <a:ea typeface="Roboto"/>
              </a:rPr>
              <a:t>the</a:t>
            </a:r>
            <a:r>
              <a:rPr lang="de-DE" dirty="0">
                <a:latin typeface="Roboto"/>
                <a:ea typeface="Roboto"/>
              </a:rPr>
              <a:t> </a:t>
            </a:r>
            <a:r>
              <a:rPr lang="de-DE" b="1" dirty="0" err="1">
                <a:latin typeface="Roboto"/>
                <a:ea typeface="Roboto"/>
              </a:rPr>
              <a:t>establishment</a:t>
            </a:r>
            <a:r>
              <a:rPr lang="de-DE" b="1" dirty="0">
                <a:latin typeface="Roboto"/>
                <a:ea typeface="Roboto"/>
              </a:rPr>
              <a:t> </a:t>
            </a:r>
            <a:r>
              <a:rPr lang="de-DE" b="1" dirty="0" err="1">
                <a:latin typeface="Roboto"/>
                <a:ea typeface="Roboto"/>
              </a:rPr>
              <a:t>of</a:t>
            </a:r>
            <a:r>
              <a:rPr lang="de-DE" b="1" dirty="0">
                <a:latin typeface="Roboto"/>
                <a:ea typeface="Roboto"/>
              </a:rPr>
              <a:t> IRIS (</a:t>
            </a:r>
            <a:r>
              <a:rPr lang="de-DE" b="1" dirty="0" err="1">
                <a:latin typeface="Roboto"/>
                <a:ea typeface="Roboto"/>
              </a:rPr>
              <a:t>integrated</a:t>
            </a:r>
            <a:r>
              <a:rPr lang="de-DE" b="1" dirty="0">
                <a:latin typeface="Roboto"/>
                <a:ea typeface="Roboto"/>
              </a:rPr>
              <a:t> </a:t>
            </a:r>
            <a:r>
              <a:rPr lang="de-DE" b="1" dirty="0" err="1">
                <a:latin typeface="Roboto"/>
                <a:ea typeface="Roboto"/>
              </a:rPr>
              <a:t>research</a:t>
            </a:r>
            <a:r>
              <a:rPr lang="de-DE" b="1" dirty="0">
                <a:latin typeface="Roboto"/>
                <a:ea typeface="Roboto"/>
              </a:rPr>
              <a:t> and </a:t>
            </a:r>
            <a:r>
              <a:rPr lang="de-DE" b="1" dirty="0" err="1">
                <a:latin typeface="Roboto"/>
                <a:ea typeface="Roboto"/>
              </a:rPr>
              <a:t>innovation</a:t>
            </a:r>
            <a:r>
              <a:rPr lang="de-DE" b="1" dirty="0">
                <a:latin typeface="Roboto"/>
                <a:ea typeface="Roboto"/>
              </a:rPr>
              <a:t> </a:t>
            </a:r>
            <a:r>
              <a:rPr lang="de-DE" b="1" dirty="0" err="1">
                <a:latin typeface="Roboto"/>
                <a:ea typeface="Roboto"/>
              </a:rPr>
              <a:t>services</a:t>
            </a:r>
            <a:r>
              <a:rPr lang="de-DE" b="1" dirty="0">
                <a:latin typeface="Roboto"/>
                <a:ea typeface="Roboto"/>
              </a:rPr>
              <a:t>), open </a:t>
            </a:r>
            <a:r>
              <a:rPr lang="de-DE" b="1" dirty="0" err="1">
                <a:latin typeface="Roboto"/>
                <a:ea typeface="Roboto"/>
              </a:rPr>
              <a:t>science</a:t>
            </a:r>
            <a:r>
              <a:rPr lang="de-DE" b="1" dirty="0">
                <a:latin typeface="Roboto"/>
                <a:ea typeface="Roboto"/>
              </a:rPr>
              <a:t> and </a:t>
            </a:r>
            <a:r>
              <a:rPr lang="de-DE" b="1" dirty="0" err="1">
                <a:latin typeface="Roboto"/>
                <a:ea typeface="Roboto"/>
              </a:rPr>
              <a:t>research</a:t>
            </a:r>
            <a:r>
              <a:rPr lang="de-DE" b="1" dirty="0">
                <a:latin typeface="Roboto"/>
                <a:ea typeface="Roboto"/>
              </a:rPr>
              <a:t> </a:t>
            </a:r>
            <a:r>
              <a:rPr lang="de-DE" b="1" dirty="0" err="1">
                <a:latin typeface="Roboto"/>
                <a:ea typeface="Roboto"/>
              </a:rPr>
              <a:t>data</a:t>
            </a:r>
            <a:r>
              <a:rPr lang="de-DE" b="1" dirty="0">
                <a:latin typeface="Roboto"/>
                <a:ea typeface="Roboto"/>
              </a:rPr>
              <a:t> </a:t>
            </a:r>
            <a:r>
              <a:rPr lang="de-DE" b="1" dirty="0" err="1">
                <a:latin typeface="Roboto"/>
                <a:ea typeface="Roboto"/>
              </a:rPr>
              <a:t>management</a:t>
            </a:r>
            <a:r>
              <a:rPr lang="de-DE" b="1" dirty="0">
                <a:latin typeface="Roboto"/>
                <a:ea typeface="Roboto"/>
              </a:rPr>
              <a:t> </a:t>
            </a:r>
            <a:r>
              <a:rPr lang="de-DE" b="1" dirty="0" err="1">
                <a:latin typeface="Roboto"/>
                <a:ea typeface="Roboto"/>
              </a:rPr>
              <a:t>trainings</a:t>
            </a:r>
            <a:r>
              <a:rPr lang="de-DE" b="1" dirty="0">
                <a:latin typeface="Roboto"/>
                <a:ea typeface="Roboto"/>
              </a:rPr>
              <a:t>, </a:t>
            </a:r>
            <a:r>
              <a:rPr lang="de-DE" b="1" dirty="0" err="1">
                <a:latin typeface="Roboto"/>
                <a:ea typeface="Roboto"/>
              </a:rPr>
              <a:t>blended</a:t>
            </a:r>
            <a:r>
              <a:rPr lang="de-DE" b="1" dirty="0">
                <a:latin typeface="Roboto"/>
                <a:ea typeface="Roboto"/>
              </a:rPr>
              <a:t> intensive </a:t>
            </a:r>
            <a:r>
              <a:rPr lang="de-DE" b="1" dirty="0" err="1">
                <a:latin typeface="Roboto"/>
                <a:ea typeface="Roboto"/>
              </a:rPr>
              <a:t>programs</a:t>
            </a:r>
            <a:r>
              <a:rPr lang="de-DE" b="1" dirty="0">
                <a:latin typeface="Roboto"/>
                <a:ea typeface="Roboto"/>
              </a:rPr>
              <a:t>,</a:t>
            </a:r>
            <a:r>
              <a:rPr lang="de-DE" dirty="0">
                <a:latin typeface="Roboto"/>
                <a:ea typeface="Roboto"/>
              </a:rPr>
              <a:t> </a:t>
            </a:r>
            <a:r>
              <a:rPr lang="de-DE" dirty="0" err="1">
                <a:latin typeface="Roboto"/>
                <a:ea typeface="Roboto"/>
              </a:rPr>
              <a:t>benefit</a:t>
            </a:r>
            <a:r>
              <a:rPr lang="de-DE" dirty="0">
                <a:latin typeface="Roboto"/>
                <a:ea typeface="Roboto"/>
              </a:rPr>
              <a:t> </a:t>
            </a:r>
            <a:r>
              <a:rPr lang="de-DE" dirty="0" err="1">
                <a:latin typeface="Roboto"/>
                <a:ea typeface="Roboto"/>
              </a:rPr>
              <a:t>both</a:t>
            </a:r>
            <a:r>
              <a:rPr lang="de-DE" dirty="0">
                <a:latin typeface="Roboto"/>
                <a:ea typeface="Roboto"/>
              </a:rPr>
              <a:t> </a:t>
            </a:r>
            <a:r>
              <a:rPr lang="de-DE" dirty="0" err="1">
                <a:latin typeface="Roboto"/>
                <a:ea typeface="Roboto"/>
              </a:rPr>
              <a:t>academic</a:t>
            </a:r>
            <a:r>
              <a:rPr lang="de-DE" dirty="0">
                <a:latin typeface="Roboto"/>
                <a:ea typeface="Roboto"/>
              </a:rPr>
              <a:t> </a:t>
            </a:r>
            <a:r>
              <a:rPr lang="de-DE" dirty="0" err="1">
                <a:latin typeface="Roboto"/>
                <a:ea typeface="Roboto"/>
              </a:rPr>
              <a:t>staff</a:t>
            </a:r>
            <a:r>
              <a:rPr lang="de-DE" dirty="0">
                <a:latin typeface="Roboto"/>
                <a:ea typeface="Roboto"/>
              </a:rPr>
              <a:t> and </a:t>
            </a:r>
            <a:r>
              <a:rPr lang="de-DE" dirty="0" err="1">
                <a:latin typeface="Roboto"/>
                <a:ea typeface="Roboto"/>
              </a:rPr>
              <a:t>students</a:t>
            </a:r>
            <a:r>
              <a:rPr lang="de-DE" dirty="0">
                <a:latin typeface="Roboto"/>
                <a:ea typeface="Roboto"/>
              </a:rPr>
              <a:t> </a:t>
            </a:r>
            <a:r>
              <a:rPr lang="de-DE" dirty="0" err="1">
                <a:latin typeface="Roboto"/>
                <a:ea typeface="Roboto"/>
              </a:rPr>
              <a:t>alike</a:t>
            </a:r>
            <a:r>
              <a:rPr lang="de-DE" dirty="0">
                <a:latin typeface="Roboto"/>
                <a:ea typeface="Roboto"/>
              </a:rPr>
              <a:t>. The </a:t>
            </a:r>
            <a:r>
              <a:rPr lang="de-DE" dirty="0" err="1">
                <a:latin typeface="Roboto"/>
                <a:ea typeface="Roboto"/>
              </a:rPr>
              <a:t>seed</a:t>
            </a:r>
            <a:r>
              <a:rPr lang="de-DE" dirty="0">
                <a:latin typeface="Roboto"/>
                <a:ea typeface="Roboto"/>
              </a:rPr>
              <a:t> </a:t>
            </a:r>
            <a:r>
              <a:rPr lang="de-DE" dirty="0" err="1">
                <a:latin typeface="Roboto"/>
                <a:ea typeface="Roboto"/>
              </a:rPr>
              <a:t>fund</a:t>
            </a:r>
            <a:r>
              <a:rPr lang="de-DE" dirty="0">
                <a:latin typeface="Roboto"/>
                <a:ea typeface="Roboto"/>
              </a:rPr>
              <a:t> also </a:t>
            </a:r>
            <a:r>
              <a:rPr lang="de-DE" dirty="0" err="1">
                <a:latin typeface="Roboto"/>
                <a:ea typeface="Roboto"/>
              </a:rPr>
              <a:t>aims</a:t>
            </a:r>
            <a:r>
              <a:rPr lang="de-DE" dirty="0">
                <a:latin typeface="Roboto"/>
                <a:ea typeface="Roboto"/>
              </a:rPr>
              <a:t> </a:t>
            </a:r>
            <a:r>
              <a:rPr lang="de-DE" dirty="0" err="1">
                <a:latin typeface="Roboto"/>
                <a:ea typeface="Roboto"/>
              </a:rPr>
              <a:t>to</a:t>
            </a:r>
            <a:r>
              <a:rPr lang="de-DE" dirty="0">
                <a:latin typeface="Roboto"/>
                <a:ea typeface="Roboto"/>
              </a:rPr>
              <a:t> </a:t>
            </a:r>
            <a:r>
              <a:rPr lang="de-DE" dirty="0" err="1">
                <a:latin typeface="Roboto"/>
                <a:ea typeface="Roboto"/>
              </a:rPr>
              <a:t>provide</a:t>
            </a:r>
            <a:r>
              <a:rPr lang="de-DE" dirty="0">
                <a:latin typeface="Roboto"/>
                <a:ea typeface="Roboto"/>
              </a:rPr>
              <a:t> </a:t>
            </a:r>
            <a:r>
              <a:rPr lang="de-DE" dirty="0" err="1">
                <a:latin typeface="Roboto"/>
                <a:ea typeface="Roboto"/>
              </a:rPr>
              <a:t>students</a:t>
            </a:r>
            <a:r>
              <a:rPr lang="de-DE" dirty="0">
                <a:latin typeface="Roboto"/>
                <a:ea typeface="Roboto"/>
              </a:rPr>
              <a:t> </a:t>
            </a:r>
            <a:r>
              <a:rPr lang="de-DE" dirty="0" err="1">
                <a:latin typeface="Roboto"/>
                <a:ea typeface="Roboto"/>
              </a:rPr>
              <a:t>with</a:t>
            </a:r>
            <a:r>
              <a:rPr lang="de-DE" dirty="0">
                <a:latin typeface="Roboto"/>
                <a:ea typeface="Roboto"/>
              </a:rPr>
              <a:t> </a:t>
            </a:r>
            <a:r>
              <a:rPr lang="de-DE" dirty="0" err="1">
                <a:latin typeface="Roboto"/>
                <a:ea typeface="Roboto"/>
              </a:rPr>
              <a:t>the</a:t>
            </a:r>
            <a:r>
              <a:rPr lang="de-DE" dirty="0">
                <a:latin typeface="Roboto"/>
                <a:ea typeface="Roboto"/>
              </a:rPr>
              <a:t> </a:t>
            </a:r>
            <a:r>
              <a:rPr lang="de-DE" dirty="0" err="1">
                <a:latin typeface="Roboto"/>
                <a:ea typeface="Roboto"/>
              </a:rPr>
              <a:t>opportunity</a:t>
            </a:r>
            <a:r>
              <a:rPr lang="de-DE" dirty="0">
                <a:latin typeface="Roboto"/>
                <a:ea typeface="Roboto"/>
              </a:rPr>
              <a:t> </a:t>
            </a:r>
            <a:r>
              <a:rPr lang="de-DE" dirty="0" err="1">
                <a:latin typeface="Roboto"/>
                <a:ea typeface="Roboto"/>
              </a:rPr>
              <a:t>to</a:t>
            </a:r>
            <a:r>
              <a:rPr lang="de-DE" dirty="0">
                <a:latin typeface="Roboto"/>
                <a:ea typeface="Roboto"/>
              </a:rPr>
              <a:t> </a:t>
            </a:r>
            <a:r>
              <a:rPr lang="de-DE" dirty="0" err="1">
                <a:latin typeface="Roboto"/>
                <a:ea typeface="Roboto"/>
              </a:rPr>
              <a:t>come</a:t>
            </a:r>
            <a:r>
              <a:rPr lang="de-DE" dirty="0">
                <a:latin typeface="Roboto"/>
                <a:ea typeface="Roboto"/>
              </a:rPr>
              <a:t> </a:t>
            </a:r>
            <a:r>
              <a:rPr lang="de-DE" dirty="0" err="1">
                <a:latin typeface="Roboto"/>
                <a:ea typeface="Roboto"/>
              </a:rPr>
              <a:t>up</a:t>
            </a:r>
            <a:r>
              <a:rPr lang="de-DE" dirty="0">
                <a:latin typeface="Roboto"/>
                <a:ea typeface="Roboto"/>
              </a:rPr>
              <a:t> </a:t>
            </a:r>
            <a:r>
              <a:rPr lang="de-DE" dirty="0" err="1">
                <a:latin typeface="Roboto"/>
                <a:ea typeface="Roboto"/>
              </a:rPr>
              <a:t>with</a:t>
            </a:r>
            <a:r>
              <a:rPr lang="de-DE" dirty="0">
                <a:latin typeface="Roboto"/>
                <a:ea typeface="Roboto"/>
              </a:rPr>
              <a:t> </a:t>
            </a:r>
            <a:r>
              <a:rPr lang="de-DE" dirty="0" err="1">
                <a:latin typeface="Roboto"/>
                <a:ea typeface="Roboto"/>
              </a:rPr>
              <a:t>bottom-up</a:t>
            </a:r>
            <a:r>
              <a:rPr lang="de-DE" dirty="0">
                <a:latin typeface="Roboto"/>
                <a:ea typeface="Roboto"/>
              </a:rPr>
              <a:t> </a:t>
            </a:r>
            <a:r>
              <a:rPr lang="de-DE" dirty="0" err="1">
                <a:latin typeface="Roboto"/>
                <a:ea typeface="Roboto"/>
              </a:rPr>
              <a:t>solutions</a:t>
            </a:r>
            <a:r>
              <a:rPr lang="de-DE" dirty="0">
                <a:latin typeface="Roboto"/>
                <a:ea typeface="Roboto"/>
              </a:rPr>
              <a:t> </a:t>
            </a:r>
            <a:r>
              <a:rPr lang="de-DE" dirty="0" err="1">
                <a:latin typeface="Roboto"/>
                <a:ea typeface="Roboto"/>
              </a:rPr>
              <a:t>which</a:t>
            </a:r>
            <a:r>
              <a:rPr lang="de-DE" dirty="0">
                <a:latin typeface="Roboto"/>
                <a:ea typeface="Roboto"/>
              </a:rPr>
              <a:t> </a:t>
            </a:r>
            <a:r>
              <a:rPr lang="de-DE" dirty="0" err="1">
                <a:latin typeface="Roboto"/>
                <a:ea typeface="Roboto"/>
              </a:rPr>
              <a:t>could</a:t>
            </a:r>
            <a:r>
              <a:rPr lang="de-DE" dirty="0">
                <a:latin typeface="Roboto"/>
                <a:ea typeface="Roboto"/>
              </a:rPr>
              <a:t> </a:t>
            </a:r>
            <a:r>
              <a:rPr lang="de-DE" dirty="0" err="1">
                <a:latin typeface="Roboto"/>
                <a:ea typeface="Roboto"/>
              </a:rPr>
              <a:t>be</a:t>
            </a:r>
            <a:r>
              <a:rPr lang="de-DE" dirty="0">
                <a:latin typeface="Roboto"/>
                <a:ea typeface="Roboto"/>
              </a:rPr>
              <a:t> </a:t>
            </a:r>
            <a:r>
              <a:rPr lang="de-DE" dirty="0" err="1">
                <a:latin typeface="Roboto"/>
                <a:ea typeface="Roboto"/>
              </a:rPr>
              <a:t>funded</a:t>
            </a:r>
            <a:r>
              <a:rPr lang="de-DE" dirty="0">
                <a:latin typeface="Roboto"/>
                <a:ea typeface="Roboto"/>
              </a:rPr>
              <a:t> </a:t>
            </a:r>
            <a:r>
              <a:rPr lang="de-DE" dirty="0" err="1">
                <a:latin typeface="Roboto"/>
                <a:ea typeface="Roboto"/>
              </a:rPr>
              <a:t>for</a:t>
            </a:r>
            <a:r>
              <a:rPr lang="de-DE" dirty="0">
                <a:latin typeface="Roboto"/>
                <a:ea typeface="Roboto"/>
              </a:rPr>
              <a:t> </a:t>
            </a:r>
            <a:r>
              <a:rPr lang="de-DE" dirty="0" err="1">
                <a:latin typeface="Roboto"/>
                <a:ea typeface="Roboto"/>
              </a:rPr>
              <a:t>their</a:t>
            </a:r>
            <a:r>
              <a:rPr lang="de-DE" dirty="0">
                <a:latin typeface="Roboto"/>
                <a:ea typeface="Roboto"/>
              </a:rPr>
              <a:t> innovative design and </a:t>
            </a:r>
            <a:r>
              <a:rPr lang="de-DE" dirty="0" err="1">
                <a:latin typeface="Roboto"/>
                <a:ea typeface="Roboto"/>
              </a:rPr>
              <a:t>strategies</a:t>
            </a:r>
            <a:r>
              <a:rPr lang="de-DE" sz="1500" dirty="0">
                <a:solidFill>
                  <a:srgbClr val="636363"/>
                </a:solidFill>
                <a:highlight>
                  <a:srgbClr val="FFFFFF"/>
                </a:highlight>
                <a:latin typeface="Roboto"/>
                <a:ea typeface="Roboto"/>
                <a:cs typeface="Roboto"/>
                <a:sym typeface="Roboto"/>
              </a:rPr>
              <a:t>.</a:t>
            </a:r>
            <a:br>
              <a:rPr lang="de-DE" sz="1500" dirty="0">
                <a:solidFill>
                  <a:srgbClr val="636363"/>
                </a:solidFill>
                <a:highlight>
                  <a:srgbClr val="FFFFFF"/>
                </a:highlight>
                <a:latin typeface="Roboto"/>
                <a:ea typeface="Roboto"/>
                <a:cs typeface="Roboto"/>
                <a:sym typeface="Roboto"/>
              </a:rPr>
            </a:br>
            <a:endParaRPr lang="de-DE" sz="1600" i="1">
              <a:solidFill>
                <a:srgbClr val="4C5B5D"/>
              </a:solidFill>
              <a:highlight>
                <a:srgbClr val="FFFFFF"/>
              </a:highlight>
              <a:latin typeface="Roboto"/>
              <a:ea typeface="Roboto"/>
              <a:cs typeface="Roboto"/>
            </a:endParaRPr>
          </a:p>
        </p:txBody>
      </p:sp>
      <p:pic>
        <p:nvPicPr>
          <p:cNvPr id="225" name="Google Shape;225;p68"/>
          <p:cNvPicPr preferRelativeResize="0"/>
          <p:nvPr/>
        </p:nvPicPr>
        <p:blipFill rotWithShape="1">
          <a:blip r:embed="rId4">
            <a:alphaModFix/>
          </a:blip>
          <a:srcRect/>
          <a:stretch/>
        </p:blipFill>
        <p:spPr>
          <a:xfrm>
            <a:off x="662003" y="2634933"/>
            <a:ext cx="473169" cy="273940"/>
          </a:xfrm>
          <a:prstGeom prst="rect">
            <a:avLst/>
          </a:prstGeom>
          <a:noFill/>
          <a:ln>
            <a:noFill/>
          </a:ln>
        </p:spPr>
      </p:pic>
      <p:pic>
        <p:nvPicPr>
          <p:cNvPr id="226" name="Google Shape;226;p68"/>
          <p:cNvPicPr preferRelativeResize="0"/>
          <p:nvPr/>
        </p:nvPicPr>
        <p:blipFill rotWithShape="1">
          <a:blip r:embed="rId4">
            <a:alphaModFix/>
          </a:blip>
          <a:srcRect/>
          <a:stretch/>
        </p:blipFill>
        <p:spPr>
          <a:xfrm>
            <a:off x="5507669" y="5581675"/>
            <a:ext cx="473169" cy="273940"/>
          </a:xfrm>
          <a:prstGeom prst="rect">
            <a:avLst/>
          </a:prstGeom>
          <a:noFill/>
          <a:ln>
            <a:noFill/>
          </a:ln>
        </p:spPr>
      </p:pic>
      <p:pic>
        <p:nvPicPr>
          <p:cNvPr id="227" name="Google Shape;227;p68"/>
          <p:cNvPicPr preferRelativeResize="0"/>
          <p:nvPr/>
        </p:nvPicPr>
        <p:blipFill rotWithShape="1">
          <a:blip r:embed="rId5">
            <a:alphaModFix/>
          </a:blip>
          <a:srcRect t="6350" b="22927"/>
          <a:stretch/>
        </p:blipFill>
        <p:spPr>
          <a:xfrm>
            <a:off x="9210807" y="1618200"/>
            <a:ext cx="2433490" cy="2581346"/>
          </a:xfrm>
          <a:prstGeom prst="ellipse">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1"/>
          <p:cNvSpPr txBox="1">
            <a:spLocks noGrp="1"/>
          </p:cNvSpPr>
          <p:nvPr>
            <p:ph type="ctrTitle"/>
          </p:nvPr>
        </p:nvSpPr>
        <p:spPr>
          <a:xfrm>
            <a:off x="0" y="2700001"/>
            <a:ext cx="12192000" cy="982799"/>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6400"/>
              <a:buNone/>
            </a:pPr>
            <a:r>
              <a:rPr lang="de-DE">
                <a:latin typeface="Roboto" panose="02000000000000000000" pitchFamily="2" charset="0"/>
                <a:ea typeface="Roboto" panose="02000000000000000000" pitchFamily="2" charset="0"/>
              </a:rPr>
              <a:t>Unite! for students</a:t>
            </a:r>
            <a:endParaRPr>
              <a:latin typeface="Roboto" panose="02000000000000000000" pitchFamily="2" charset="0"/>
              <a:ea typeface="Roboto" panose="02000000000000000000" pitchFamily="2"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69"/>
          <p:cNvSpPr txBox="1">
            <a:spLocks noGrp="1"/>
          </p:cNvSpPr>
          <p:nvPr>
            <p:ph type="body" idx="2"/>
          </p:nvPr>
        </p:nvSpPr>
        <p:spPr>
          <a:xfrm>
            <a:off x="361200" y="2086377"/>
            <a:ext cx="6196354" cy="4411623"/>
          </a:xfrm>
          <a:prstGeom prst="rect">
            <a:avLst/>
          </a:prstGeom>
          <a:noFill/>
          <a:ln>
            <a:noFill/>
          </a:ln>
        </p:spPr>
        <p:txBody>
          <a:bodyPr spcFirstLastPara="1" wrap="square" lIns="0" tIns="0" rIns="0" bIns="0" anchor="t" anchorCtr="0">
            <a:noAutofit/>
          </a:bodyPr>
          <a:lstStyle/>
          <a:p>
            <a:pPr marL="457200" lvl="0" indent="-342900" rtl="0">
              <a:lnSpc>
                <a:spcPct val="100000"/>
              </a:lnSpc>
              <a:spcBef>
                <a:spcPts val="1200"/>
              </a:spcBef>
              <a:spcAft>
                <a:spcPts val="0"/>
              </a:spcAft>
              <a:buSzPts val="1800"/>
              <a:buChar char="•"/>
            </a:pPr>
            <a:r>
              <a:rPr lang="de-DE">
                <a:latin typeface="Roboto"/>
                <a:ea typeface="Roboto"/>
              </a:rPr>
              <a:t>Virtual and </a:t>
            </a:r>
            <a:r>
              <a:rPr lang="de-DE" err="1">
                <a:latin typeface="Roboto"/>
                <a:ea typeface="Roboto"/>
              </a:rPr>
              <a:t>blended</a:t>
            </a:r>
            <a:r>
              <a:rPr lang="de-DE">
                <a:latin typeface="Roboto"/>
                <a:ea typeface="Roboto"/>
              </a:rPr>
              <a:t> </a:t>
            </a:r>
            <a:r>
              <a:rPr lang="de-DE" err="1">
                <a:latin typeface="Roboto"/>
                <a:ea typeface="Roboto"/>
              </a:rPr>
              <a:t>courses</a:t>
            </a:r>
            <a:r>
              <a:rPr lang="de-DE">
                <a:latin typeface="Roboto"/>
                <a:ea typeface="Roboto"/>
              </a:rPr>
              <a:t>, </a:t>
            </a:r>
            <a:r>
              <a:rPr lang="de-DE">
                <a:solidFill>
                  <a:schemeClr val="accent1"/>
                </a:solidFill>
                <a:latin typeface="Roboto"/>
                <a:ea typeface="Roboto"/>
              </a:rPr>
              <a:t>                    </a:t>
            </a:r>
            <a:endParaRPr lang="en-US">
              <a:solidFill>
                <a:schemeClr val="accent1"/>
              </a:solidFill>
              <a:latin typeface="Roboto"/>
              <a:ea typeface="Roboto"/>
            </a:endParaRPr>
          </a:p>
          <a:p>
            <a:pPr marL="457200" lvl="0" indent="-342900" rtl="0">
              <a:lnSpc>
                <a:spcPct val="100000"/>
              </a:lnSpc>
              <a:spcBef>
                <a:spcPts val="1200"/>
              </a:spcBef>
              <a:spcAft>
                <a:spcPts val="0"/>
              </a:spcAft>
              <a:buSzPts val="1800"/>
              <a:buChar char="•"/>
            </a:pPr>
            <a:r>
              <a:rPr lang="de-DE">
                <a:latin typeface="Roboto"/>
                <a:ea typeface="Roboto"/>
              </a:rPr>
              <a:t>Summer and </a:t>
            </a:r>
            <a:r>
              <a:rPr lang="de-DE" err="1">
                <a:latin typeface="Roboto"/>
                <a:ea typeface="Roboto"/>
              </a:rPr>
              <a:t>winter</a:t>
            </a:r>
            <a:r>
              <a:rPr lang="de-DE">
                <a:latin typeface="Roboto"/>
                <a:ea typeface="Roboto"/>
              </a:rPr>
              <a:t> </a:t>
            </a:r>
            <a:r>
              <a:rPr lang="de-DE" err="1">
                <a:latin typeface="Roboto"/>
                <a:ea typeface="Roboto"/>
              </a:rPr>
              <a:t>schools</a:t>
            </a:r>
            <a:r>
              <a:rPr lang="de-DE">
                <a:latin typeface="Roboto"/>
                <a:ea typeface="Roboto"/>
              </a:rPr>
              <a:t>,</a:t>
            </a:r>
            <a:endParaRPr>
              <a:latin typeface="Roboto"/>
              <a:ea typeface="Roboto"/>
            </a:endParaRPr>
          </a:p>
          <a:p>
            <a:pPr marL="457200" lvl="0" indent="-342900" rtl="0">
              <a:lnSpc>
                <a:spcPct val="100000"/>
              </a:lnSpc>
              <a:spcBef>
                <a:spcPts val="1200"/>
              </a:spcBef>
              <a:spcAft>
                <a:spcPts val="0"/>
              </a:spcAft>
              <a:buSzPts val="1800"/>
              <a:buChar char="•"/>
            </a:pPr>
            <a:r>
              <a:rPr lang="de-DE">
                <a:latin typeface="Roboto"/>
                <a:ea typeface="Roboto"/>
              </a:rPr>
              <a:t>Language and </a:t>
            </a:r>
            <a:r>
              <a:rPr lang="de-DE" err="1">
                <a:latin typeface="Roboto"/>
                <a:ea typeface="Roboto"/>
              </a:rPr>
              <a:t>culture</a:t>
            </a:r>
            <a:r>
              <a:rPr lang="de-DE">
                <a:latin typeface="Roboto"/>
                <a:ea typeface="Roboto"/>
              </a:rPr>
              <a:t> </a:t>
            </a:r>
            <a:r>
              <a:rPr lang="de-DE" err="1">
                <a:latin typeface="Roboto"/>
                <a:ea typeface="Roboto"/>
              </a:rPr>
              <a:t>courses</a:t>
            </a:r>
            <a:r>
              <a:rPr lang="de-DE">
                <a:latin typeface="Roboto"/>
                <a:ea typeface="Roboto"/>
              </a:rPr>
              <a:t>,</a:t>
            </a:r>
            <a:endParaRPr>
              <a:latin typeface="Roboto"/>
              <a:ea typeface="Roboto"/>
            </a:endParaRPr>
          </a:p>
          <a:p>
            <a:pPr marL="457200" lvl="0" indent="-342900" rtl="0">
              <a:lnSpc>
                <a:spcPct val="100000"/>
              </a:lnSpc>
              <a:spcBef>
                <a:spcPts val="1200"/>
              </a:spcBef>
              <a:spcAft>
                <a:spcPts val="0"/>
              </a:spcAft>
              <a:buSzPts val="1800"/>
              <a:buChar char="•"/>
            </a:pPr>
            <a:r>
              <a:rPr lang="de-DE">
                <a:latin typeface="Roboto"/>
                <a:ea typeface="Roboto"/>
              </a:rPr>
              <a:t>Joint </a:t>
            </a:r>
            <a:r>
              <a:rPr lang="de-DE" err="1">
                <a:latin typeface="Roboto"/>
                <a:ea typeface="Roboto"/>
              </a:rPr>
              <a:t>Master's</a:t>
            </a:r>
            <a:r>
              <a:rPr lang="de-DE">
                <a:latin typeface="Roboto"/>
                <a:ea typeface="Roboto"/>
              </a:rPr>
              <a:t> Programmes,</a:t>
            </a:r>
            <a:endParaRPr>
              <a:latin typeface="Roboto"/>
              <a:ea typeface="Roboto"/>
            </a:endParaRPr>
          </a:p>
          <a:p>
            <a:pPr marL="457200" lvl="0" indent="-342900" rtl="0">
              <a:lnSpc>
                <a:spcPct val="100000"/>
              </a:lnSpc>
              <a:spcBef>
                <a:spcPts val="1200"/>
              </a:spcBef>
              <a:spcAft>
                <a:spcPts val="0"/>
              </a:spcAft>
              <a:buSzPts val="1800"/>
              <a:buChar char="•"/>
            </a:pPr>
            <a:r>
              <a:rPr lang="de-DE">
                <a:latin typeface="Roboto"/>
                <a:ea typeface="Roboto"/>
              </a:rPr>
              <a:t>Seed </a:t>
            </a:r>
            <a:r>
              <a:rPr lang="de-DE" err="1">
                <a:latin typeface="Roboto"/>
                <a:ea typeface="Roboto"/>
              </a:rPr>
              <a:t>funding</a:t>
            </a:r>
            <a:r>
              <a:rPr lang="de-DE">
                <a:latin typeface="Roboto"/>
                <a:ea typeface="Roboto"/>
              </a:rPr>
              <a:t> </a:t>
            </a:r>
            <a:r>
              <a:rPr lang="de-DE" err="1">
                <a:latin typeface="Roboto"/>
                <a:ea typeface="Roboto"/>
              </a:rPr>
              <a:t>for</a:t>
            </a:r>
            <a:r>
              <a:rPr lang="de-DE">
                <a:latin typeface="Roboto"/>
                <a:ea typeface="Roboto"/>
              </a:rPr>
              <a:t> </a:t>
            </a:r>
            <a:r>
              <a:rPr lang="de-DE" err="1">
                <a:latin typeface="Roboto"/>
                <a:ea typeface="Roboto"/>
              </a:rPr>
              <a:t>collaborative</a:t>
            </a:r>
            <a:r>
              <a:rPr lang="de-DE">
                <a:latin typeface="Roboto"/>
                <a:ea typeface="Roboto"/>
              </a:rPr>
              <a:t> </a:t>
            </a:r>
            <a:r>
              <a:rPr lang="de-DE" err="1">
                <a:latin typeface="Roboto"/>
                <a:ea typeface="Roboto"/>
              </a:rPr>
              <a:t>student</a:t>
            </a:r>
            <a:r>
              <a:rPr lang="de-DE">
                <a:latin typeface="Roboto"/>
                <a:ea typeface="Roboto"/>
              </a:rPr>
              <a:t> </a:t>
            </a:r>
            <a:r>
              <a:rPr lang="de-DE" err="1">
                <a:latin typeface="Roboto"/>
                <a:ea typeface="Roboto"/>
              </a:rPr>
              <a:t>activities</a:t>
            </a:r>
            <a:r>
              <a:rPr lang="de-DE">
                <a:latin typeface="Roboto"/>
                <a:ea typeface="Roboto"/>
              </a:rPr>
              <a:t>,</a:t>
            </a:r>
            <a:endParaRPr>
              <a:latin typeface="Roboto"/>
              <a:ea typeface="Roboto"/>
            </a:endParaRPr>
          </a:p>
          <a:p>
            <a:pPr marL="457200" lvl="0" indent="-342900" rtl="0">
              <a:lnSpc>
                <a:spcPct val="100000"/>
              </a:lnSpc>
              <a:spcBef>
                <a:spcPts val="1200"/>
              </a:spcBef>
              <a:spcAft>
                <a:spcPts val="0"/>
              </a:spcAft>
              <a:buSzPts val="1800"/>
              <a:buChar char="•"/>
            </a:pPr>
            <a:r>
              <a:rPr lang="de-DE">
                <a:latin typeface="Roboto"/>
                <a:ea typeface="Roboto"/>
              </a:rPr>
              <a:t>Extra-curricular </a:t>
            </a:r>
            <a:r>
              <a:rPr lang="de-DE" err="1">
                <a:latin typeface="Roboto"/>
                <a:ea typeface="Roboto"/>
              </a:rPr>
              <a:t>activities</a:t>
            </a:r>
            <a:r>
              <a:rPr lang="de-DE">
                <a:latin typeface="Roboto"/>
                <a:ea typeface="Roboto"/>
              </a:rPr>
              <a:t>.</a:t>
            </a:r>
            <a:endParaRPr>
              <a:latin typeface="Roboto"/>
              <a:ea typeface="Roboto"/>
            </a:endParaRPr>
          </a:p>
        </p:txBody>
      </p:sp>
      <p:sp>
        <p:nvSpPr>
          <p:cNvPr id="235" name="Google Shape;235;p69"/>
          <p:cNvSpPr txBox="1">
            <a:spLocks noGrp="1"/>
          </p:cNvSpPr>
          <p:nvPr>
            <p:ph type="title"/>
          </p:nvPr>
        </p:nvSpPr>
        <p:spPr>
          <a:xfrm>
            <a:off x="361200" y="842139"/>
            <a:ext cx="11469600" cy="83005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3600"/>
              <a:buFont typeface="Arial"/>
              <a:buNone/>
            </a:pPr>
            <a:r>
              <a:rPr lang="de-DE">
                <a:latin typeface="Roboto" panose="02000000000000000000" pitchFamily="2" charset="0"/>
                <a:ea typeface="Roboto" panose="02000000000000000000" pitchFamily="2" charset="0"/>
              </a:rPr>
              <a:t>Internationalise your studies with Unite! </a:t>
            </a:r>
            <a:br>
              <a:rPr lang="de-DE">
                <a:latin typeface="Roboto" panose="02000000000000000000" pitchFamily="2" charset="0"/>
                <a:ea typeface="Roboto" panose="02000000000000000000" pitchFamily="2" charset="0"/>
              </a:rPr>
            </a:br>
            <a:endParaRPr>
              <a:latin typeface="Roboto" panose="02000000000000000000" pitchFamily="2" charset="0"/>
              <a:ea typeface="Roboto" panose="02000000000000000000" pitchFamily="2" charset="0"/>
            </a:endParaRPr>
          </a:p>
        </p:txBody>
      </p:sp>
      <p:pic>
        <p:nvPicPr>
          <p:cNvPr id="5" name="Google Shape;240;p69">
            <a:extLst>
              <a:ext uri="{FF2B5EF4-FFF2-40B4-BE49-F238E27FC236}">
                <a16:creationId xmlns:a16="http://schemas.microsoft.com/office/drawing/2014/main" id="{F4656A9D-529A-4F31-975C-F14888AE19C6}"/>
              </a:ext>
            </a:extLst>
          </p:cNvPr>
          <p:cNvPicPr preferRelativeResize="0"/>
          <p:nvPr/>
        </p:nvPicPr>
        <p:blipFill>
          <a:blip r:embed="rId3">
            <a:extLst>
              <a:ext uri="{28A0092B-C50C-407E-A947-70E740481C1C}">
                <a14:useLocalDpi xmlns:a14="http://schemas.microsoft.com/office/drawing/2010/main" val="0"/>
              </a:ext>
            </a:extLst>
          </a:blip>
          <a:stretch>
            <a:fillRect/>
          </a:stretch>
        </p:blipFill>
        <p:spPr>
          <a:xfrm>
            <a:off x="6255057" y="2087404"/>
            <a:ext cx="5571485" cy="440956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70"/>
          <p:cNvSpPr txBox="1">
            <a:spLocks noGrp="1"/>
          </p:cNvSpPr>
          <p:nvPr>
            <p:ph type="title"/>
          </p:nvPr>
        </p:nvSpPr>
        <p:spPr>
          <a:xfrm>
            <a:off x="361200" y="842139"/>
            <a:ext cx="11469600" cy="83005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3600"/>
              <a:buFont typeface="Arial"/>
              <a:buNone/>
            </a:pPr>
            <a:r>
              <a:rPr lang="de-DE" dirty="0">
                <a:latin typeface="Roboto" panose="02000000000000000000" pitchFamily="2" charset="0"/>
                <a:ea typeface="Roboto" panose="02000000000000000000" pitchFamily="2" charset="0"/>
              </a:rPr>
              <a:t>Find </a:t>
            </a:r>
            <a:r>
              <a:rPr lang="de-DE" dirty="0" err="1">
                <a:latin typeface="Roboto" panose="02000000000000000000" pitchFamily="2" charset="0"/>
                <a:ea typeface="Roboto" panose="02000000000000000000" pitchFamily="2" charset="0"/>
              </a:rPr>
              <a:t>more</a:t>
            </a:r>
            <a:r>
              <a:rPr lang="de-DE" dirty="0">
                <a:latin typeface="Roboto" panose="02000000000000000000" pitchFamily="2" charset="0"/>
                <a:ea typeface="Roboto" panose="02000000000000000000" pitchFamily="2" charset="0"/>
              </a:rPr>
              <a:t> </a:t>
            </a:r>
            <a:r>
              <a:rPr lang="de-DE" dirty="0" err="1">
                <a:latin typeface="Roboto" panose="02000000000000000000" pitchFamily="2" charset="0"/>
                <a:ea typeface="Roboto" panose="02000000000000000000" pitchFamily="2" charset="0"/>
              </a:rPr>
              <a:t>offers</a:t>
            </a:r>
            <a:endParaRPr dirty="0">
              <a:latin typeface="Roboto" panose="02000000000000000000" pitchFamily="2" charset="0"/>
              <a:ea typeface="Roboto" panose="02000000000000000000" pitchFamily="2" charset="0"/>
            </a:endParaRPr>
          </a:p>
        </p:txBody>
      </p:sp>
      <p:sp>
        <p:nvSpPr>
          <p:cNvPr id="15" name="Prostokąt zaokrąglony 14"/>
          <p:cNvSpPr/>
          <p:nvPr/>
        </p:nvSpPr>
        <p:spPr>
          <a:xfrm>
            <a:off x="2209190" y="2157984"/>
            <a:ext cx="3811219" cy="3571746"/>
          </a:xfrm>
          <a:prstGeom prst="roundRect">
            <a:avLst/>
          </a:prstGeom>
          <a:solidFill>
            <a:srgbClr val="369CB8"/>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a:spcBef>
                <a:spcPts val="600"/>
              </a:spcBef>
              <a:buSzPts val="1800"/>
            </a:pPr>
            <a:r>
              <a:rPr lang="de-DE" sz="2000" b="1" dirty="0" err="1">
                <a:solidFill>
                  <a:schemeClr val="bg1"/>
                </a:solidFill>
                <a:latin typeface="Roboto" panose="02000000000000000000" pitchFamily="2" charset="0"/>
                <a:ea typeface="Roboto" panose="02000000000000000000" pitchFamily="2" charset="0"/>
              </a:rPr>
              <a:t>Visit</a:t>
            </a:r>
            <a:r>
              <a:rPr lang="de-DE" sz="2000" b="1" dirty="0">
                <a:solidFill>
                  <a:schemeClr val="bg1"/>
                </a:solidFill>
                <a:latin typeface="Roboto" panose="02000000000000000000" pitchFamily="2" charset="0"/>
                <a:ea typeface="Roboto" panose="02000000000000000000" pitchFamily="2" charset="0"/>
              </a:rPr>
              <a:t> </a:t>
            </a:r>
            <a:r>
              <a:rPr lang="de-DE" sz="2000" b="1" dirty="0" err="1">
                <a:solidFill>
                  <a:schemeClr val="bg1"/>
                </a:solidFill>
                <a:latin typeface="Roboto" panose="02000000000000000000" pitchFamily="2" charset="0"/>
                <a:ea typeface="Roboto" panose="02000000000000000000" pitchFamily="2" charset="0"/>
              </a:rPr>
              <a:t>the</a:t>
            </a:r>
            <a:r>
              <a:rPr lang="de-DE" sz="2000" b="1" dirty="0">
                <a:solidFill>
                  <a:schemeClr val="bg1"/>
                </a:solidFill>
                <a:latin typeface="Roboto" panose="02000000000000000000" pitchFamily="2" charset="0"/>
                <a:ea typeface="Roboto" panose="02000000000000000000" pitchFamily="2" charset="0"/>
              </a:rPr>
              <a:t> </a:t>
            </a:r>
            <a:r>
              <a:rPr lang="de-DE" sz="2000" b="1" dirty="0" err="1">
                <a:solidFill>
                  <a:schemeClr val="bg1"/>
                </a:solidFill>
                <a:latin typeface="Roboto" panose="02000000000000000000" pitchFamily="2" charset="0"/>
                <a:ea typeface="Roboto" panose="02000000000000000000" pitchFamily="2" charset="0"/>
              </a:rPr>
              <a:t>Unite</a:t>
            </a:r>
            <a:r>
              <a:rPr lang="de-DE" sz="2000" b="1" dirty="0">
                <a:solidFill>
                  <a:schemeClr val="bg1"/>
                </a:solidFill>
                <a:latin typeface="Roboto" panose="02000000000000000000" pitchFamily="2" charset="0"/>
                <a:ea typeface="Roboto" panose="02000000000000000000" pitchFamily="2" charset="0"/>
              </a:rPr>
              <a:t>!</a:t>
            </a:r>
            <a:endParaRPr lang="pl-PL" sz="2000" b="1" dirty="0">
              <a:solidFill>
                <a:schemeClr val="bg1"/>
              </a:solidFill>
              <a:latin typeface="Roboto" panose="02000000000000000000" pitchFamily="2" charset="0"/>
              <a:ea typeface="Roboto" panose="02000000000000000000" pitchFamily="2" charset="0"/>
            </a:endParaRPr>
          </a:p>
          <a:p>
            <a:pPr marL="114300" lvl="0">
              <a:spcBef>
                <a:spcPts val="600"/>
              </a:spcBef>
              <a:buSzPts val="1800"/>
            </a:pPr>
            <a:r>
              <a:rPr lang="de-DE" sz="2000" b="1" dirty="0">
                <a:solidFill>
                  <a:schemeClr val="bg1"/>
                </a:solidFill>
                <a:latin typeface="Roboto" panose="02000000000000000000" pitchFamily="2" charset="0"/>
                <a:ea typeface="Roboto" panose="02000000000000000000" pitchFamily="2" charset="0"/>
              </a:rPr>
              <a:t>Student</a:t>
            </a:r>
            <a:r>
              <a:rPr lang="pl-PL" sz="2000" b="1" dirty="0">
                <a:solidFill>
                  <a:schemeClr val="bg1"/>
                </a:solidFill>
                <a:latin typeface="Roboto" panose="02000000000000000000" pitchFamily="2" charset="0"/>
                <a:ea typeface="Roboto" panose="02000000000000000000" pitchFamily="2" charset="0"/>
              </a:rPr>
              <a:t> </a:t>
            </a:r>
            <a:r>
              <a:rPr lang="de-DE" sz="2000" b="1" dirty="0">
                <a:solidFill>
                  <a:schemeClr val="bg1"/>
                </a:solidFill>
                <a:latin typeface="Roboto" panose="02000000000000000000" pitchFamily="2" charset="0"/>
                <a:ea typeface="Roboto" panose="02000000000000000000" pitchFamily="2" charset="0"/>
              </a:rPr>
              <a:t>Catalogue</a:t>
            </a:r>
          </a:p>
          <a:p>
            <a:pPr marL="114300" lvl="0">
              <a:spcBef>
                <a:spcPts val="600"/>
              </a:spcBef>
              <a:buSzPts val="1800"/>
            </a:pPr>
            <a:endParaRPr lang="de-DE" sz="1200" dirty="0">
              <a:solidFill>
                <a:schemeClr val="bg1"/>
              </a:solidFill>
              <a:latin typeface="Roboto" panose="02000000000000000000" pitchFamily="2" charset="0"/>
              <a:ea typeface="Roboto" panose="02000000000000000000" pitchFamily="2" charset="0"/>
            </a:endParaRPr>
          </a:p>
          <a:p>
            <a:pPr marL="914400" lvl="1" indent="-342900">
              <a:lnSpc>
                <a:spcPct val="90000"/>
              </a:lnSpc>
              <a:spcBef>
                <a:spcPts val="600"/>
              </a:spcBef>
              <a:buClr>
                <a:schemeClr val="bg1"/>
              </a:buClr>
              <a:buSzPts val="1800"/>
              <a:buChar char="•"/>
            </a:pPr>
            <a:r>
              <a:rPr lang="de-DE" dirty="0" err="1">
                <a:solidFill>
                  <a:schemeClr val="bg1"/>
                </a:solidFill>
                <a:latin typeface="Roboto" panose="02000000000000000000" pitchFamily="2" charset="0"/>
                <a:ea typeface="Roboto" panose="02000000000000000000" pitchFamily="2" charset="0"/>
              </a:rPr>
              <a:t>Courses</a:t>
            </a:r>
            <a:endParaRPr lang="de-DE" dirty="0">
              <a:solidFill>
                <a:schemeClr val="bg1"/>
              </a:solidFill>
              <a:latin typeface="Roboto" panose="02000000000000000000" pitchFamily="2" charset="0"/>
              <a:ea typeface="Roboto" panose="02000000000000000000" pitchFamily="2" charset="0"/>
            </a:endParaRPr>
          </a:p>
          <a:p>
            <a:pPr marL="914400" lvl="1" indent="-342900">
              <a:lnSpc>
                <a:spcPct val="90000"/>
              </a:lnSpc>
              <a:spcBef>
                <a:spcPts val="600"/>
              </a:spcBef>
              <a:buClr>
                <a:schemeClr val="bg1"/>
              </a:buClr>
              <a:buSzPts val="1800"/>
              <a:buChar char="•"/>
            </a:pPr>
            <a:r>
              <a:rPr lang="de-DE" dirty="0">
                <a:solidFill>
                  <a:schemeClr val="bg1"/>
                </a:solidFill>
                <a:latin typeface="Roboto" panose="02000000000000000000" pitchFamily="2" charset="0"/>
                <a:ea typeface="Roboto" panose="02000000000000000000" pitchFamily="2" charset="0"/>
              </a:rPr>
              <a:t>Joint </a:t>
            </a:r>
            <a:r>
              <a:rPr lang="de-DE" dirty="0" err="1">
                <a:solidFill>
                  <a:schemeClr val="bg1"/>
                </a:solidFill>
                <a:latin typeface="Roboto" panose="02000000000000000000" pitchFamily="2" charset="0"/>
                <a:ea typeface="Roboto" panose="02000000000000000000" pitchFamily="2" charset="0"/>
              </a:rPr>
              <a:t>Master's</a:t>
            </a:r>
            <a:r>
              <a:rPr lang="pl-PL" dirty="0">
                <a:solidFill>
                  <a:schemeClr val="bg1"/>
                </a:solidFill>
                <a:latin typeface="Roboto" panose="02000000000000000000" pitchFamily="2" charset="0"/>
                <a:ea typeface="Roboto" panose="02000000000000000000" pitchFamily="2" charset="0"/>
              </a:rPr>
              <a:t> </a:t>
            </a:r>
            <a:r>
              <a:rPr lang="de-DE" dirty="0">
                <a:solidFill>
                  <a:schemeClr val="bg1"/>
                </a:solidFill>
                <a:latin typeface="Roboto" panose="02000000000000000000" pitchFamily="2" charset="0"/>
                <a:ea typeface="Roboto" panose="02000000000000000000" pitchFamily="2" charset="0"/>
              </a:rPr>
              <a:t>Programmes</a:t>
            </a:r>
          </a:p>
          <a:p>
            <a:pPr marL="914400" lvl="1" indent="-342900">
              <a:lnSpc>
                <a:spcPct val="90000"/>
              </a:lnSpc>
              <a:spcBef>
                <a:spcPts val="600"/>
              </a:spcBef>
              <a:buClr>
                <a:schemeClr val="bg1"/>
              </a:buClr>
              <a:buSzPts val="1800"/>
              <a:buChar char="•"/>
            </a:pPr>
            <a:r>
              <a:rPr lang="de-DE" dirty="0">
                <a:solidFill>
                  <a:schemeClr val="bg1"/>
                </a:solidFill>
                <a:latin typeface="Roboto" panose="02000000000000000000" pitchFamily="2" charset="0"/>
                <a:ea typeface="Roboto" panose="02000000000000000000" pitchFamily="2" charset="0"/>
              </a:rPr>
              <a:t>MOOCs </a:t>
            </a:r>
          </a:p>
          <a:p>
            <a:pPr marL="914400" lvl="1" indent="-342900">
              <a:lnSpc>
                <a:spcPct val="90000"/>
              </a:lnSpc>
              <a:spcBef>
                <a:spcPts val="600"/>
              </a:spcBef>
              <a:buClr>
                <a:schemeClr val="bg1"/>
              </a:buClr>
              <a:buSzPts val="1800"/>
              <a:buChar char="•"/>
            </a:pPr>
            <a:r>
              <a:rPr lang="de-DE" dirty="0">
                <a:solidFill>
                  <a:schemeClr val="bg1"/>
                </a:solidFill>
                <a:latin typeface="Roboto" panose="02000000000000000000" pitchFamily="2" charset="0"/>
                <a:ea typeface="Roboto" panose="02000000000000000000" pitchFamily="2" charset="0"/>
              </a:rPr>
              <a:t>Extra-curricular </a:t>
            </a:r>
            <a:r>
              <a:rPr lang="de-DE" dirty="0" err="1">
                <a:solidFill>
                  <a:schemeClr val="bg1"/>
                </a:solidFill>
                <a:latin typeface="Roboto" panose="02000000000000000000" pitchFamily="2" charset="0"/>
                <a:ea typeface="Roboto" panose="02000000000000000000" pitchFamily="2" charset="0"/>
              </a:rPr>
              <a:t>activities</a:t>
            </a:r>
            <a:endParaRPr lang="pl-PL" dirty="0">
              <a:solidFill>
                <a:schemeClr val="bg1"/>
              </a:solidFill>
              <a:latin typeface="Roboto" panose="02000000000000000000" pitchFamily="2" charset="0"/>
              <a:ea typeface="Roboto" panose="02000000000000000000" pitchFamily="2" charset="0"/>
            </a:endParaRPr>
          </a:p>
          <a:p>
            <a:pPr marL="914400" lvl="1" indent="-342900">
              <a:lnSpc>
                <a:spcPct val="90000"/>
              </a:lnSpc>
              <a:spcBef>
                <a:spcPts val="600"/>
              </a:spcBef>
              <a:buClr>
                <a:schemeClr val="bg1"/>
              </a:buClr>
              <a:buSzPts val="1800"/>
              <a:buChar char="•"/>
            </a:pPr>
            <a:endParaRPr lang="de-DE" sz="2000" b="1" dirty="0">
              <a:solidFill>
                <a:schemeClr val="bg1"/>
              </a:solidFill>
              <a:latin typeface="Roboto" panose="02000000000000000000" pitchFamily="2" charset="0"/>
              <a:ea typeface="Roboto" panose="02000000000000000000" pitchFamily="2" charset="0"/>
            </a:endParaRPr>
          </a:p>
        </p:txBody>
      </p:sp>
      <p:sp>
        <p:nvSpPr>
          <p:cNvPr id="16" name="Prostokąt zaokrąglony 15"/>
          <p:cNvSpPr/>
          <p:nvPr/>
        </p:nvSpPr>
        <p:spPr>
          <a:xfrm>
            <a:off x="6089988" y="2182842"/>
            <a:ext cx="3447813" cy="1730790"/>
          </a:xfrm>
          <a:prstGeom prst="roundRect">
            <a:avLst/>
          </a:prstGeom>
          <a:solidFill>
            <a:srgbClr val="5B689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a:spcBef>
                <a:spcPts val="600"/>
              </a:spcBef>
              <a:buSzPts val="1800"/>
            </a:pPr>
            <a:r>
              <a:rPr lang="en-US" sz="2000" b="1" dirty="0">
                <a:solidFill>
                  <a:schemeClr val="bg1"/>
                </a:solidFill>
                <a:latin typeface="Roboto" panose="02000000000000000000" pitchFamily="2" charset="0"/>
                <a:ea typeface="Roboto" panose="02000000000000000000" pitchFamily="2" charset="0"/>
              </a:rPr>
              <a:t>Attend the Unite!</a:t>
            </a:r>
            <a:br>
              <a:rPr lang="en-US" sz="2000" b="1" dirty="0">
                <a:solidFill>
                  <a:schemeClr val="bg1"/>
                </a:solidFill>
                <a:latin typeface="Roboto" panose="02000000000000000000" pitchFamily="2" charset="0"/>
                <a:ea typeface="Roboto" panose="02000000000000000000" pitchFamily="2" charset="0"/>
              </a:rPr>
            </a:br>
            <a:r>
              <a:rPr lang="en-US" sz="2000" b="1" dirty="0">
                <a:solidFill>
                  <a:schemeClr val="bg1"/>
                </a:solidFill>
                <a:latin typeface="Roboto" panose="02000000000000000000" pitchFamily="2" charset="0"/>
                <a:ea typeface="Roboto" panose="02000000000000000000" pitchFamily="2" charset="0"/>
              </a:rPr>
              <a:t>Student Fair</a:t>
            </a:r>
          </a:p>
        </p:txBody>
      </p:sp>
      <p:sp>
        <p:nvSpPr>
          <p:cNvPr id="17" name="Prostokąt zaokrąglony 16"/>
          <p:cNvSpPr/>
          <p:nvPr/>
        </p:nvSpPr>
        <p:spPr>
          <a:xfrm>
            <a:off x="6089988" y="3979469"/>
            <a:ext cx="3447813" cy="1750261"/>
          </a:xfrm>
          <a:prstGeom prst="roundRect">
            <a:avLst/>
          </a:prstGeom>
          <a:solidFill>
            <a:srgbClr val="49997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a:spcBef>
                <a:spcPts val="600"/>
              </a:spcBef>
              <a:buSzPts val="1800"/>
            </a:pPr>
            <a:r>
              <a:rPr lang="en-US" sz="2000" b="1" dirty="0">
                <a:solidFill>
                  <a:schemeClr val="bg1"/>
                </a:solidFill>
                <a:latin typeface="Roboto" panose="02000000000000000000" pitchFamily="2" charset="0"/>
                <a:ea typeface="Roboto" panose="02000000000000000000" pitchFamily="2" charset="0"/>
              </a:rPr>
              <a:t>Contact the Student</a:t>
            </a:r>
            <a:br>
              <a:rPr lang="en-US" sz="2000" b="1" dirty="0">
                <a:solidFill>
                  <a:schemeClr val="bg1"/>
                </a:solidFill>
                <a:latin typeface="Roboto" panose="02000000000000000000" pitchFamily="2" charset="0"/>
                <a:ea typeface="Roboto" panose="02000000000000000000" pitchFamily="2" charset="0"/>
              </a:rPr>
            </a:br>
            <a:r>
              <a:rPr lang="en-US" sz="2000" b="1" dirty="0">
                <a:solidFill>
                  <a:schemeClr val="bg1"/>
                </a:solidFill>
                <a:latin typeface="Roboto" panose="02000000000000000000" pitchFamily="2" charset="0"/>
                <a:ea typeface="Roboto" panose="02000000000000000000" pitchFamily="2" charset="0"/>
              </a:rPr>
              <a:t>Liaison Officers</a:t>
            </a:r>
          </a:p>
        </p:txBody>
      </p:sp>
      <p:pic>
        <p:nvPicPr>
          <p:cNvPr id="244" name="Google Shape;244;p70" descr="A qr code on a white background&#10;&#10;Description automatically generated"/>
          <p:cNvPicPr preferRelativeResize="0"/>
          <p:nvPr/>
        </p:nvPicPr>
        <p:blipFill rotWithShape="1">
          <a:blip r:embed="rId3">
            <a:alphaModFix/>
          </a:blip>
          <a:srcRect/>
          <a:stretch/>
        </p:blipFill>
        <p:spPr>
          <a:xfrm>
            <a:off x="4977747" y="2702990"/>
            <a:ext cx="800992" cy="80099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71"/>
          <p:cNvSpPr txBox="1">
            <a:spLocks noGrp="1"/>
          </p:cNvSpPr>
          <p:nvPr>
            <p:ph type="body" idx="2"/>
          </p:nvPr>
        </p:nvSpPr>
        <p:spPr>
          <a:xfrm>
            <a:off x="6223606" y="2086377"/>
            <a:ext cx="5428464" cy="4411623"/>
          </a:xfrm>
          <a:prstGeom prst="rect">
            <a:avLst/>
          </a:prstGeom>
          <a:noFill/>
          <a:ln>
            <a:noFill/>
          </a:ln>
        </p:spPr>
        <p:txBody>
          <a:bodyPr spcFirstLastPara="1" wrap="square" lIns="0" tIns="0" rIns="0" bIns="0" anchor="t" anchorCtr="0">
            <a:noAutofit/>
          </a:bodyPr>
          <a:lstStyle/>
          <a:p>
            <a:pPr marL="457200" lvl="0" indent="-342900" rtl="0">
              <a:lnSpc>
                <a:spcPct val="100000"/>
              </a:lnSpc>
              <a:spcBef>
                <a:spcPts val="1200"/>
              </a:spcBef>
              <a:spcAft>
                <a:spcPts val="0"/>
              </a:spcAft>
              <a:buSzPts val="1800"/>
              <a:buChar char="•"/>
            </a:pPr>
            <a:r>
              <a:rPr lang="de-DE">
                <a:latin typeface="Roboto"/>
                <a:ea typeface="Roboto"/>
              </a:rPr>
              <a:t>SLOs connect </a:t>
            </a:r>
            <a:r>
              <a:rPr lang="de-DE" err="1">
                <a:latin typeface="Roboto"/>
                <a:ea typeface="Roboto"/>
              </a:rPr>
              <a:t>students</a:t>
            </a:r>
            <a:r>
              <a:rPr lang="de-DE">
                <a:latin typeface="Roboto"/>
                <a:ea typeface="Roboto"/>
              </a:rPr>
              <a:t>, promote </a:t>
            </a:r>
            <a:r>
              <a:rPr lang="de-DE" err="1">
                <a:latin typeface="Roboto"/>
                <a:ea typeface="Roboto"/>
              </a:rPr>
              <a:t>Unite</a:t>
            </a:r>
            <a:r>
              <a:rPr lang="de-DE">
                <a:latin typeface="Roboto"/>
                <a:ea typeface="Roboto"/>
              </a:rPr>
              <a:t>! </a:t>
            </a:r>
            <a:r>
              <a:rPr lang="de-DE" err="1">
                <a:latin typeface="Roboto"/>
                <a:ea typeface="Roboto"/>
              </a:rPr>
              <a:t>offering</a:t>
            </a:r>
            <a:r>
              <a:rPr lang="de-DE">
                <a:latin typeface="Roboto"/>
                <a:ea typeface="Roboto"/>
              </a:rPr>
              <a:t>,</a:t>
            </a:r>
            <a:br>
              <a:rPr lang="de-DE">
                <a:latin typeface="Roboto" panose="02000000000000000000" pitchFamily="2" charset="0"/>
                <a:ea typeface="Roboto" panose="02000000000000000000" pitchFamily="2" charset="0"/>
              </a:rPr>
            </a:br>
            <a:r>
              <a:rPr lang="de-DE">
                <a:latin typeface="Roboto"/>
                <a:ea typeface="Roboto"/>
              </a:rPr>
              <a:t>and </a:t>
            </a:r>
            <a:r>
              <a:rPr lang="de-DE" err="1">
                <a:latin typeface="Roboto"/>
                <a:ea typeface="Roboto"/>
              </a:rPr>
              <a:t>collaborate</a:t>
            </a:r>
            <a:r>
              <a:rPr lang="de-DE">
                <a:latin typeface="Roboto"/>
                <a:ea typeface="Roboto"/>
              </a:rPr>
              <a:t> </a:t>
            </a:r>
            <a:r>
              <a:rPr lang="de-DE" err="1">
                <a:latin typeface="Roboto"/>
                <a:ea typeface="Roboto"/>
              </a:rPr>
              <a:t>to</a:t>
            </a:r>
            <a:r>
              <a:rPr lang="de-DE">
                <a:latin typeface="Roboto"/>
                <a:ea typeface="Roboto"/>
              </a:rPr>
              <a:t> boost </a:t>
            </a:r>
            <a:r>
              <a:rPr lang="de-DE" err="1">
                <a:latin typeface="Roboto"/>
                <a:ea typeface="Roboto"/>
              </a:rPr>
              <a:t>student</a:t>
            </a:r>
            <a:r>
              <a:rPr lang="de-DE">
                <a:latin typeface="Roboto"/>
                <a:ea typeface="Roboto"/>
              </a:rPr>
              <a:t> </a:t>
            </a:r>
            <a:r>
              <a:rPr lang="de-DE" err="1">
                <a:latin typeface="Roboto"/>
                <a:ea typeface="Roboto"/>
              </a:rPr>
              <a:t>involvement</a:t>
            </a:r>
            <a:r>
              <a:rPr lang="de-DE">
                <a:latin typeface="Roboto"/>
                <a:ea typeface="Roboto"/>
              </a:rPr>
              <a:t> in </a:t>
            </a:r>
            <a:r>
              <a:rPr lang="de-DE" err="1">
                <a:latin typeface="Roboto"/>
                <a:ea typeface="Roboto"/>
              </a:rPr>
              <a:t>Unite</a:t>
            </a:r>
            <a:r>
              <a:rPr lang="de-DE">
                <a:latin typeface="Roboto"/>
                <a:ea typeface="Roboto"/>
              </a:rPr>
              <a:t>!,</a:t>
            </a:r>
            <a:endParaRPr lang="en-US">
              <a:latin typeface="Roboto"/>
              <a:ea typeface="Roboto"/>
            </a:endParaRPr>
          </a:p>
          <a:p>
            <a:pPr marL="457200" lvl="0" indent="-342900" rtl="0">
              <a:lnSpc>
                <a:spcPct val="100000"/>
              </a:lnSpc>
              <a:spcBef>
                <a:spcPts val="1200"/>
              </a:spcBef>
              <a:spcAft>
                <a:spcPts val="0"/>
              </a:spcAft>
              <a:buSzPts val="1800"/>
              <a:buChar char="•"/>
            </a:pPr>
            <a:r>
              <a:rPr lang="de-DE">
                <a:latin typeface="Roboto"/>
                <a:ea typeface="Roboto"/>
              </a:rPr>
              <a:t>Help </a:t>
            </a:r>
            <a:r>
              <a:rPr lang="de-DE" err="1">
                <a:latin typeface="Roboto"/>
                <a:ea typeface="Roboto"/>
              </a:rPr>
              <a:t>you</a:t>
            </a:r>
            <a:r>
              <a:rPr lang="de-DE">
                <a:latin typeface="Roboto"/>
                <a:ea typeface="Roboto"/>
              </a:rPr>
              <a:t> </a:t>
            </a:r>
            <a:r>
              <a:rPr lang="de-DE" err="1">
                <a:latin typeface="Roboto"/>
                <a:ea typeface="Roboto"/>
              </a:rPr>
              <a:t>to</a:t>
            </a:r>
            <a:r>
              <a:rPr lang="de-DE">
                <a:latin typeface="Roboto"/>
                <a:ea typeface="Roboto"/>
              </a:rPr>
              <a:t> find </a:t>
            </a:r>
            <a:r>
              <a:rPr lang="de-DE" err="1">
                <a:latin typeface="Roboto"/>
                <a:ea typeface="Roboto"/>
              </a:rPr>
              <a:t>partners</a:t>
            </a:r>
            <a:r>
              <a:rPr lang="de-DE">
                <a:latin typeface="Roboto"/>
                <a:ea typeface="Roboto"/>
              </a:rPr>
              <a:t> </a:t>
            </a:r>
            <a:r>
              <a:rPr lang="de-DE" err="1">
                <a:latin typeface="Roboto"/>
                <a:ea typeface="Roboto"/>
              </a:rPr>
              <a:t>for</a:t>
            </a:r>
            <a:r>
              <a:rPr lang="de-DE">
                <a:latin typeface="Roboto"/>
                <a:ea typeface="Roboto"/>
              </a:rPr>
              <a:t> </a:t>
            </a:r>
            <a:r>
              <a:rPr lang="de-DE" err="1">
                <a:latin typeface="Roboto"/>
                <a:ea typeface="Roboto"/>
              </a:rPr>
              <a:t>the</a:t>
            </a:r>
            <a:r>
              <a:rPr lang="de-DE">
                <a:latin typeface="Roboto"/>
                <a:ea typeface="Roboto"/>
              </a:rPr>
              <a:t> Student </a:t>
            </a:r>
            <a:r>
              <a:rPr lang="de-DE" err="1">
                <a:latin typeface="Roboto"/>
                <a:ea typeface="Roboto"/>
              </a:rPr>
              <a:t>Activities</a:t>
            </a:r>
            <a:r>
              <a:rPr lang="de-DE">
                <a:latin typeface="Roboto"/>
                <a:ea typeface="Roboto"/>
              </a:rPr>
              <a:t> Seed Fund </a:t>
            </a:r>
            <a:r>
              <a:rPr lang="de-DE" err="1">
                <a:latin typeface="Roboto"/>
                <a:ea typeface="Roboto"/>
              </a:rPr>
              <a:t>from</a:t>
            </a:r>
            <a:r>
              <a:rPr lang="de-DE">
                <a:latin typeface="Roboto"/>
                <a:ea typeface="Roboto"/>
              </a:rPr>
              <a:t>  </a:t>
            </a:r>
            <a:r>
              <a:rPr lang="de-DE" err="1">
                <a:latin typeface="Roboto"/>
                <a:ea typeface="Roboto"/>
              </a:rPr>
              <a:t>another</a:t>
            </a:r>
            <a:r>
              <a:rPr lang="de-DE">
                <a:latin typeface="Roboto"/>
                <a:ea typeface="Roboto"/>
              </a:rPr>
              <a:t> </a:t>
            </a:r>
            <a:r>
              <a:rPr lang="de-DE" err="1">
                <a:latin typeface="Roboto"/>
                <a:ea typeface="Roboto"/>
              </a:rPr>
              <a:t>Unite</a:t>
            </a:r>
            <a:r>
              <a:rPr lang="de-DE">
                <a:latin typeface="Roboto"/>
                <a:ea typeface="Roboto"/>
              </a:rPr>
              <a:t>! University,</a:t>
            </a:r>
            <a:endParaRPr>
              <a:latin typeface="Roboto"/>
              <a:ea typeface="Roboto"/>
            </a:endParaRPr>
          </a:p>
          <a:p>
            <a:pPr marL="457200" lvl="0" indent="-342900" rtl="0">
              <a:lnSpc>
                <a:spcPct val="100000"/>
              </a:lnSpc>
              <a:spcBef>
                <a:spcPts val="1200"/>
              </a:spcBef>
              <a:spcAft>
                <a:spcPts val="0"/>
              </a:spcAft>
              <a:buSzPts val="1800"/>
              <a:buChar char="•"/>
            </a:pPr>
            <a:r>
              <a:rPr lang="de-DE">
                <a:latin typeface="Roboto"/>
                <a:ea typeface="Roboto"/>
              </a:rPr>
              <a:t>Check </a:t>
            </a:r>
            <a:r>
              <a:rPr lang="de-DE" err="1">
                <a:latin typeface="Roboto"/>
                <a:ea typeface="Roboto"/>
              </a:rPr>
              <a:t>the</a:t>
            </a:r>
            <a:r>
              <a:rPr lang="de-DE">
                <a:latin typeface="Roboto"/>
                <a:ea typeface="Roboto"/>
              </a:rPr>
              <a:t> </a:t>
            </a:r>
            <a:r>
              <a:rPr lang="de-DE" err="1">
                <a:latin typeface="Roboto"/>
                <a:ea typeface="Roboto"/>
              </a:rPr>
              <a:t>Unite</a:t>
            </a:r>
            <a:r>
              <a:rPr lang="de-DE">
                <a:latin typeface="Roboto"/>
                <a:ea typeface="Roboto"/>
              </a:rPr>
              <a:t>! </a:t>
            </a:r>
            <a:r>
              <a:rPr lang="de-DE" err="1">
                <a:latin typeface="Roboto"/>
                <a:ea typeface="Roboto"/>
              </a:rPr>
              <a:t>website</a:t>
            </a:r>
            <a:r>
              <a:rPr lang="de-DE">
                <a:latin typeface="Roboto"/>
                <a:ea typeface="Roboto"/>
              </a:rPr>
              <a:t> "Contact" </a:t>
            </a:r>
            <a:r>
              <a:rPr lang="de-DE" err="1">
                <a:latin typeface="Roboto"/>
                <a:ea typeface="Roboto"/>
              </a:rPr>
              <a:t>for</a:t>
            </a:r>
            <a:r>
              <a:rPr lang="de-DE">
                <a:latin typeface="Roboto"/>
                <a:ea typeface="Roboto"/>
              </a:rPr>
              <a:t> </a:t>
            </a:r>
            <a:r>
              <a:rPr lang="de-DE" err="1">
                <a:latin typeface="Roboto"/>
                <a:ea typeface="Roboto"/>
              </a:rPr>
              <a:t>your</a:t>
            </a:r>
            <a:r>
              <a:rPr lang="de-DE">
                <a:latin typeface="Roboto"/>
                <a:ea typeface="Roboto"/>
              </a:rPr>
              <a:t> uni-</a:t>
            </a:r>
            <a:r>
              <a:rPr lang="de-DE" err="1">
                <a:latin typeface="Roboto"/>
                <a:ea typeface="Roboto"/>
              </a:rPr>
              <a:t>versity's</a:t>
            </a:r>
            <a:r>
              <a:rPr lang="de-DE">
                <a:latin typeface="Roboto"/>
                <a:ea typeface="Roboto"/>
              </a:rPr>
              <a:t> SLO.</a:t>
            </a:r>
            <a:endParaRPr>
              <a:solidFill>
                <a:srgbClr val="000000"/>
              </a:solidFill>
              <a:latin typeface="Roboto"/>
              <a:ea typeface="Roboto"/>
            </a:endParaRPr>
          </a:p>
          <a:p>
            <a:pPr marL="114300" lvl="0" indent="0" algn="just" rtl="0">
              <a:lnSpc>
                <a:spcPct val="100000"/>
              </a:lnSpc>
              <a:spcBef>
                <a:spcPts val="1200"/>
              </a:spcBef>
              <a:spcAft>
                <a:spcPts val="0"/>
              </a:spcAft>
              <a:buSzPts val="1800"/>
              <a:buNone/>
            </a:pPr>
            <a:endParaRPr>
              <a:solidFill>
                <a:srgbClr val="000000"/>
              </a:solidFill>
              <a:latin typeface="Arial"/>
              <a:ea typeface="Arial"/>
              <a:cs typeface="Arial"/>
              <a:sym typeface="Arial"/>
            </a:endParaRPr>
          </a:p>
        </p:txBody>
      </p:sp>
      <p:sp>
        <p:nvSpPr>
          <p:cNvPr id="258" name="Google Shape;258;p71"/>
          <p:cNvSpPr txBox="1">
            <a:spLocks noGrp="1"/>
          </p:cNvSpPr>
          <p:nvPr>
            <p:ph type="title"/>
          </p:nvPr>
        </p:nvSpPr>
        <p:spPr>
          <a:xfrm>
            <a:off x="361200" y="842139"/>
            <a:ext cx="11469600" cy="83005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3600"/>
              <a:buFont typeface="Arial"/>
              <a:buNone/>
            </a:pPr>
            <a:r>
              <a:rPr lang="de-DE">
                <a:latin typeface="Roboto" panose="02000000000000000000" pitchFamily="2" charset="0"/>
                <a:ea typeface="Roboto" panose="02000000000000000000" pitchFamily="2" charset="0"/>
              </a:rPr>
              <a:t>Student Liaison Officers (SLO) </a:t>
            </a:r>
            <a:br>
              <a:rPr lang="de-DE">
                <a:latin typeface="Roboto" panose="02000000000000000000" pitchFamily="2" charset="0"/>
                <a:ea typeface="Roboto" panose="02000000000000000000" pitchFamily="2" charset="0"/>
              </a:rPr>
            </a:br>
            <a:endParaRPr>
              <a:latin typeface="Roboto" panose="02000000000000000000" pitchFamily="2" charset="0"/>
              <a:ea typeface="Roboto" panose="02000000000000000000" pitchFamily="2" charset="0"/>
            </a:endParaRPr>
          </a:p>
        </p:txBody>
      </p:sp>
      <p:pic>
        <p:nvPicPr>
          <p:cNvPr id="5" name="Google Shape;263;p71">
            <a:extLst>
              <a:ext uri="{FF2B5EF4-FFF2-40B4-BE49-F238E27FC236}">
                <a16:creationId xmlns:a16="http://schemas.microsoft.com/office/drawing/2014/main" id="{86644962-62C2-48CD-8C7D-0289A660C77B}"/>
              </a:ext>
            </a:extLst>
          </p:cNvPr>
          <p:cNvPicPr preferRelativeResize="0"/>
          <p:nvPr/>
        </p:nvPicPr>
        <p:blipFill rotWithShape="1">
          <a:blip r:embed="rId3">
            <a:alphaModFix/>
          </a:blip>
          <a:srcRect t="169" b="169"/>
          <a:stretch/>
        </p:blipFill>
        <p:spPr>
          <a:xfrm>
            <a:off x="368608" y="2098766"/>
            <a:ext cx="5572784" cy="439782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72"/>
          <p:cNvSpPr txBox="1">
            <a:spLocks noGrp="1"/>
          </p:cNvSpPr>
          <p:nvPr>
            <p:ph type="body" idx="2"/>
          </p:nvPr>
        </p:nvSpPr>
        <p:spPr>
          <a:xfrm>
            <a:off x="361199" y="2086377"/>
            <a:ext cx="5338561" cy="4411623"/>
          </a:xfrm>
          <a:prstGeom prst="rect">
            <a:avLst/>
          </a:prstGeom>
          <a:noFill/>
          <a:ln>
            <a:noFill/>
          </a:ln>
        </p:spPr>
        <p:txBody>
          <a:bodyPr spcFirstLastPara="1" wrap="square" lIns="0" tIns="0" rIns="0" bIns="0" anchor="t" anchorCtr="0">
            <a:noAutofit/>
          </a:bodyPr>
          <a:lstStyle/>
          <a:p>
            <a:pPr marL="457200" lvl="0" indent="-457200" rtl="0">
              <a:lnSpc>
                <a:spcPct val="100000"/>
              </a:lnSpc>
              <a:spcBef>
                <a:spcPts val="1800"/>
              </a:spcBef>
              <a:spcAft>
                <a:spcPts val="0"/>
              </a:spcAft>
              <a:buSzPts val="1800"/>
              <a:buChar char="•"/>
            </a:pPr>
            <a:r>
              <a:rPr lang="de-DE" dirty="0" err="1">
                <a:latin typeface="Roboto"/>
                <a:ea typeface="Roboto"/>
              </a:rPr>
              <a:t>Students</a:t>
            </a:r>
            <a:r>
              <a:rPr lang="de-DE" dirty="0">
                <a:latin typeface="Roboto"/>
                <a:ea typeface="Roboto"/>
              </a:rPr>
              <a:t> </a:t>
            </a:r>
            <a:r>
              <a:rPr lang="de-DE" dirty="0" err="1">
                <a:latin typeface="Roboto"/>
                <a:ea typeface="Roboto"/>
              </a:rPr>
              <a:t>are</a:t>
            </a:r>
            <a:r>
              <a:rPr lang="de-DE" dirty="0">
                <a:latin typeface="Roboto"/>
                <a:ea typeface="Roboto"/>
              </a:rPr>
              <a:t> </a:t>
            </a:r>
            <a:r>
              <a:rPr lang="de-DE" dirty="0" err="1">
                <a:latin typeface="Roboto"/>
                <a:ea typeface="Roboto"/>
              </a:rPr>
              <a:t>part</a:t>
            </a:r>
            <a:r>
              <a:rPr lang="de-DE" dirty="0">
                <a:latin typeface="Roboto"/>
                <a:ea typeface="Roboto"/>
              </a:rPr>
              <a:t> </a:t>
            </a:r>
            <a:r>
              <a:rPr lang="de-DE" dirty="0" err="1">
                <a:latin typeface="Roboto"/>
                <a:ea typeface="Roboto"/>
              </a:rPr>
              <a:t>of</a:t>
            </a:r>
            <a:r>
              <a:rPr lang="de-DE" dirty="0">
                <a:latin typeface="Roboto"/>
                <a:ea typeface="Roboto"/>
              </a:rPr>
              <a:t> </a:t>
            </a:r>
            <a:r>
              <a:rPr lang="de-DE" dirty="0" err="1">
                <a:latin typeface="Roboto"/>
                <a:ea typeface="Roboto"/>
              </a:rPr>
              <a:t>the</a:t>
            </a:r>
            <a:r>
              <a:rPr lang="de-DE" dirty="0">
                <a:latin typeface="Roboto"/>
                <a:ea typeface="Roboto"/>
              </a:rPr>
              <a:t> </a:t>
            </a:r>
            <a:r>
              <a:rPr lang="de-DE" dirty="0" err="1">
                <a:latin typeface="Roboto"/>
                <a:ea typeface="Roboto"/>
              </a:rPr>
              <a:t>decision-making</a:t>
            </a:r>
            <a:br>
              <a:rPr lang="pl-PL" dirty="0">
                <a:latin typeface="Roboto"/>
                <a:ea typeface="Roboto"/>
              </a:rPr>
            </a:br>
            <a:r>
              <a:rPr lang="de-DE" dirty="0" err="1">
                <a:latin typeface="Roboto"/>
                <a:ea typeface="Roboto"/>
              </a:rPr>
              <a:t>bodies</a:t>
            </a:r>
            <a:r>
              <a:rPr lang="de-DE" dirty="0">
                <a:latin typeface="Roboto"/>
                <a:ea typeface="Roboto"/>
              </a:rPr>
              <a:t> </a:t>
            </a:r>
            <a:r>
              <a:rPr lang="de-DE" dirty="0" err="1">
                <a:latin typeface="Roboto"/>
                <a:ea typeface="Roboto"/>
              </a:rPr>
              <a:t>and</a:t>
            </a:r>
            <a:r>
              <a:rPr lang="de-DE" dirty="0">
                <a:latin typeface="Roboto"/>
                <a:ea typeface="Roboto"/>
              </a:rPr>
              <a:t> </a:t>
            </a:r>
            <a:r>
              <a:rPr lang="de-DE" dirty="0" err="1">
                <a:latin typeface="Roboto"/>
                <a:ea typeface="Roboto"/>
              </a:rPr>
              <a:t>working</a:t>
            </a:r>
            <a:r>
              <a:rPr lang="de-DE" dirty="0">
                <a:latin typeface="Roboto"/>
                <a:ea typeface="Roboto"/>
              </a:rPr>
              <a:t> </a:t>
            </a:r>
            <a:r>
              <a:rPr lang="de-DE" dirty="0" err="1">
                <a:latin typeface="Roboto"/>
                <a:ea typeface="Roboto"/>
              </a:rPr>
              <a:t>groups</a:t>
            </a:r>
            <a:r>
              <a:rPr lang="de-DE" dirty="0">
                <a:latin typeface="Roboto"/>
                <a:ea typeface="Roboto"/>
              </a:rPr>
              <a:t> </a:t>
            </a:r>
            <a:r>
              <a:rPr lang="de-DE" dirty="0" err="1">
                <a:latin typeface="Roboto"/>
                <a:ea typeface="Roboto"/>
              </a:rPr>
              <a:t>of</a:t>
            </a:r>
            <a:r>
              <a:rPr lang="de-DE" dirty="0">
                <a:latin typeface="Roboto"/>
                <a:ea typeface="Roboto"/>
              </a:rPr>
              <a:t> </a:t>
            </a:r>
            <a:r>
              <a:rPr lang="de-DE" dirty="0" err="1">
                <a:latin typeface="Roboto"/>
                <a:ea typeface="Roboto"/>
              </a:rPr>
              <a:t>Unite</a:t>
            </a:r>
            <a:r>
              <a:rPr lang="de-DE" dirty="0">
                <a:latin typeface="Roboto"/>
                <a:ea typeface="Roboto"/>
              </a:rPr>
              <a:t>!,</a:t>
            </a:r>
            <a:endParaRPr lang="en-US" dirty="0">
              <a:latin typeface="Roboto"/>
              <a:ea typeface="Roboto"/>
            </a:endParaRPr>
          </a:p>
          <a:p>
            <a:pPr marL="457200" lvl="0" indent="-457200" rtl="0">
              <a:lnSpc>
                <a:spcPct val="100000"/>
              </a:lnSpc>
              <a:spcBef>
                <a:spcPts val="1800"/>
              </a:spcBef>
              <a:spcAft>
                <a:spcPts val="0"/>
              </a:spcAft>
              <a:buSzPts val="1800"/>
              <a:buChar char="•"/>
            </a:pPr>
            <a:r>
              <a:rPr lang="de-DE" dirty="0" err="1">
                <a:latin typeface="Roboto"/>
                <a:ea typeface="Roboto"/>
              </a:rPr>
              <a:t>Students</a:t>
            </a:r>
            <a:r>
              <a:rPr lang="de-DE" dirty="0">
                <a:latin typeface="Roboto"/>
                <a:ea typeface="Roboto"/>
              </a:rPr>
              <a:t> </a:t>
            </a:r>
            <a:r>
              <a:rPr lang="de-DE" dirty="0" err="1">
                <a:latin typeface="Roboto"/>
                <a:ea typeface="Roboto"/>
              </a:rPr>
              <a:t>have</a:t>
            </a:r>
            <a:r>
              <a:rPr lang="de-DE" dirty="0">
                <a:latin typeface="Roboto"/>
                <a:ea typeface="Roboto"/>
              </a:rPr>
              <a:t> </a:t>
            </a:r>
            <a:r>
              <a:rPr lang="de-DE" dirty="0" err="1">
                <a:latin typeface="Roboto"/>
                <a:ea typeface="Roboto"/>
              </a:rPr>
              <a:t>their</a:t>
            </a:r>
            <a:r>
              <a:rPr lang="de-DE" dirty="0">
                <a:latin typeface="Roboto"/>
                <a:ea typeface="Roboto"/>
              </a:rPr>
              <a:t> </a:t>
            </a:r>
            <a:r>
              <a:rPr lang="de-DE" dirty="0" err="1">
                <a:latin typeface="Roboto"/>
                <a:ea typeface="Roboto"/>
              </a:rPr>
              <a:t>own</a:t>
            </a:r>
            <a:r>
              <a:rPr lang="de-DE" dirty="0">
                <a:latin typeface="Roboto"/>
                <a:ea typeface="Roboto"/>
              </a:rPr>
              <a:t> </a:t>
            </a:r>
            <a:r>
              <a:rPr lang="de-DE" dirty="0" err="1">
                <a:latin typeface="Roboto"/>
                <a:ea typeface="Roboto"/>
              </a:rPr>
              <a:t>association</a:t>
            </a:r>
            <a:br>
              <a:rPr lang="pl-PL" dirty="0">
                <a:latin typeface="Roboto"/>
                <a:ea typeface="Roboto"/>
              </a:rPr>
            </a:br>
            <a:r>
              <a:rPr lang="de-DE" dirty="0">
                <a:latin typeface="Roboto"/>
                <a:ea typeface="Roboto"/>
              </a:rPr>
              <a:t>SURE! – </a:t>
            </a:r>
            <a:r>
              <a:rPr lang="de-DE" dirty="0" err="1">
                <a:latin typeface="Roboto"/>
                <a:ea typeface="Roboto"/>
              </a:rPr>
              <a:t>Students</a:t>
            </a:r>
            <a:r>
              <a:rPr lang="de-DE" dirty="0">
                <a:latin typeface="Roboto"/>
                <a:ea typeface="Roboto"/>
              </a:rPr>
              <a:t> in </a:t>
            </a:r>
            <a:r>
              <a:rPr lang="de-DE" dirty="0" err="1">
                <a:latin typeface="Roboto"/>
                <a:ea typeface="Roboto"/>
              </a:rPr>
              <a:t>Unite</a:t>
            </a:r>
            <a:r>
              <a:rPr lang="de-DE" dirty="0">
                <a:latin typeface="Roboto"/>
                <a:ea typeface="Roboto"/>
              </a:rPr>
              <a:t>! </a:t>
            </a:r>
            <a:r>
              <a:rPr lang="de-DE" dirty="0" err="1">
                <a:latin typeface="Roboto"/>
                <a:ea typeface="Roboto"/>
              </a:rPr>
              <a:t>for</a:t>
            </a:r>
            <a:r>
              <a:rPr lang="de-DE" dirty="0">
                <a:latin typeface="Roboto"/>
                <a:ea typeface="Roboto"/>
              </a:rPr>
              <a:t> </a:t>
            </a:r>
            <a:r>
              <a:rPr lang="de-DE" dirty="0" err="1">
                <a:latin typeface="Roboto"/>
                <a:ea typeface="Roboto"/>
              </a:rPr>
              <a:t>Representation</a:t>
            </a:r>
            <a:r>
              <a:rPr lang="de-DE" dirty="0">
                <a:latin typeface="Roboto"/>
                <a:ea typeface="Roboto"/>
              </a:rPr>
              <a:t> </a:t>
            </a:r>
            <a:r>
              <a:rPr lang="de-DE" dirty="0" err="1">
                <a:latin typeface="Roboto"/>
                <a:ea typeface="Roboto"/>
              </a:rPr>
              <a:t>and</a:t>
            </a:r>
            <a:r>
              <a:rPr lang="de-DE" dirty="0">
                <a:latin typeface="Roboto"/>
                <a:ea typeface="Roboto"/>
              </a:rPr>
              <a:t> </a:t>
            </a:r>
            <a:r>
              <a:rPr lang="de-DE" dirty="0" err="1">
                <a:latin typeface="Roboto"/>
                <a:ea typeface="Roboto"/>
              </a:rPr>
              <a:t>Empowerment</a:t>
            </a:r>
            <a:r>
              <a:rPr lang="de-DE" dirty="0">
                <a:latin typeface="Roboto"/>
                <a:ea typeface="Roboto"/>
              </a:rPr>
              <a:t>.</a:t>
            </a:r>
            <a:endParaRPr dirty="0">
              <a:latin typeface="Roboto"/>
              <a:ea typeface="Roboto"/>
            </a:endParaRPr>
          </a:p>
          <a:p>
            <a:pPr marL="457200" lvl="0" indent="-342900" algn="just" rtl="0">
              <a:lnSpc>
                <a:spcPct val="100000"/>
              </a:lnSpc>
              <a:spcBef>
                <a:spcPts val="1800"/>
              </a:spcBef>
              <a:spcAft>
                <a:spcPts val="0"/>
              </a:spcAft>
              <a:buSzPts val="1800"/>
              <a:buNone/>
            </a:pPr>
            <a:endParaRPr dirty="0">
              <a:solidFill>
                <a:srgbClr val="000000"/>
              </a:solidFill>
              <a:latin typeface="Arial"/>
              <a:ea typeface="Arial"/>
              <a:cs typeface="Arial"/>
              <a:sym typeface="Arial"/>
            </a:endParaRPr>
          </a:p>
        </p:txBody>
      </p:sp>
      <p:sp>
        <p:nvSpPr>
          <p:cNvPr id="266" name="Google Shape;266;p72"/>
          <p:cNvSpPr txBox="1">
            <a:spLocks noGrp="1"/>
          </p:cNvSpPr>
          <p:nvPr>
            <p:ph type="title"/>
          </p:nvPr>
        </p:nvSpPr>
        <p:spPr>
          <a:xfrm>
            <a:off x="361200" y="842139"/>
            <a:ext cx="11469600" cy="83005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3600"/>
              <a:buFont typeface="Arial"/>
              <a:buNone/>
            </a:pPr>
            <a:r>
              <a:rPr lang="de-DE">
                <a:latin typeface="Roboto" panose="02000000000000000000" pitchFamily="2" charset="0"/>
                <a:ea typeface="Roboto" panose="02000000000000000000" pitchFamily="2" charset="0"/>
              </a:rPr>
              <a:t>Students are an integral part of Unite! </a:t>
            </a:r>
            <a:endParaRPr>
              <a:latin typeface="Roboto" panose="02000000000000000000" pitchFamily="2" charset="0"/>
              <a:ea typeface="Roboto" panose="02000000000000000000" pitchFamily="2" charset="0"/>
            </a:endParaRPr>
          </a:p>
        </p:txBody>
      </p:sp>
      <p:pic>
        <p:nvPicPr>
          <p:cNvPr id="6" name="Google Shape;272;p72">
            <a:extLst>
              <a:ext uri="{FF2B5EF4-FFF2-40B4-BE49-F238E27FC236}">
                <a16:creationId xmlns:a16="http://schemas.microsoft.com/office/drawing/2014/main" id="{C4060F2C-4A0A-49C4-A4E8-CEBF75D50AC3}"/>
              </a:ext>
            </a:extLst>
          </p:cNvPr>
          <p:cNvPicPr preferRelativeResize="0"/>
          <p:nvPr/>
        </p:nvPicPr>
        <p:blipFill rotWithShape="1">
          <a:blip r:embed="rId3">
            <a:alphaModFix/>
          </a:blip>
          <a:srcRect t="19" b="29"/>
          <a:stretch/>
        </p:blipFill>
        <p:spPr>
          <a:xfrm>
            <a:off x="6255057" y="2087404"/>
            <a:ext cx="5571485" cy="4409569"/>
          </a:xfrm>
          <a:prstGeom prst="rect">
            <a:avLst/>
          </a:prstGeom>
          <a:noFill/>
          <a:ln>
            <a:noFill/>
          </a:ln>
        </p:spPr>
      </p:pic>
      <p:pic>
        <p:nvPicPr>
          <p:cNvPr id="267" name="Google Shape;267;p72" descr="A qr code with a blue and black background&#10;&#10;Description automatically generated"/>
          <p:cNvPicPr preferRelativeResize="0"/>
          <p:nvPr/>
        </p:nvPicPr>
        <p:blipFill rotWithShape="1">
          <a:blip r:embed="rId4">
            <a:alphaModFix/>
          </a:blip>
          <a:srcRect/>
          <a:stretch/>
        </p:blipFill>
        <p:spPr>
          <a:xfrm>
            <a:off x="6419302" y="5318149"/>
            <a:ext cx="1049518" cy="101083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73"/>
          <p:cNvSpPr txBox="1">
            <a:spLocks noGrp="1"/>
          </p:cNvSpPr>
          <p:nvPr>
            <p:ph type="title"/>
          </p:nvPr>
        </p:nvSpPr>
        <p:spPr>
          <a:xfrm>
            <a:off x="361200" y="842139"/>
            <a:ext cx="11469600" cy="830053"/>
          </a:xfrm>
          <a:prstGeom prst="rect">
            <a:avLst/>
          </a:prstGeom>
          <a:noFill/>
          <a:ln>
            <a:noFill/>
          </a:ln>
        </p:spPr>
        <p:txBody>
          <a:bodyPr spcFirstLastPara="1" wrap="square" lIns="0" tIns="0" rIns="0" bIns="0" anchor="t" anchorCtr="0">
            <a:noAutofit/>
          </a:bodyPr>
          <a:lstStyle/>
          <a:p>
            <a:r>
              <a:rPr lang="de-DE" dirty="0" err="1">
                <a:latin typeface="Roboto"/>
                <a:ea typeface="Roboto"/>
              </a:rPr>
              <a:t>Unite</a:t>
            </a:r>
            <a:r>
              <a:rPr lang="de-DE" dirty="0">
                <a:latin typeface="Roboto"/>
                <a:ea typeface="Roboto"/>
              </a:rPr>
              <a:t>! Seed Fund</a:t>
            </a:r>
            <a:endParaRPr dirty="0">
              <a:latin typeface="Roboto"/>
              <a:ea typeface="Roboto"/>
            </a:endParaRPr>
          </a:p>
        </p:txBody>
      </p:sp>
      <p:sp>
        <p:nvSpPr>
          <p:cNvPr id="276" name="Google Shape;276;p73"/>
          <p:cNvSpPr txBox="1">
            <a:spLocks noGrp="1"/>
          </p:cNvSpPr>
          <p:nvPr>
            <p:ph type="body" idx="2"/>
          </p:nvPr>
        </p:nvSpPr>
        <p:spPr>
          <a:xfrm>
            <a:off x="6289560" y="2087321"/>
            <a:ext cx="5033760" cy="4411623"/>
          </a:xfrm>
          <a:prstGeom prst="rect">
            <a:avLst/>
          </a:prstGeom>
          <a:noFill/>
          <a:ln>
            <a:noFill/>
          </a:ln>
        </p:spPr>
        <p:txBody>
          <a:bodyPr spcFirstLastPara="1" wrap="square" lIns="0" tIns="0" rIns="0" bIns="0" anchor="t" anchorCtr="0">
            <a:noAutofit/>
          </a:bodyPr>
          <a:lstStyle/>
          <a:p>
            <a:pPr marL="457200" lvl="0" indent="-342900" rtl="0">
              <a:lnSpc>
                <a:spcPct val="100000"/>
              </a:lnSpc>
              <a:spcBef>
                <a:spcPts val="1200"/>
              </a:spcBef>
              <a:spcAft>
                <a:spcPts val="0"/>
              </a:spcAft>
              <a:buSzPts val="1800"/>
              <a:buChar char="•"/>
            </a:pPr>
            <a:r>
              <a:rPr lang="de-DE" err="1">
                <a:latin typeface="Roboto"/>
                <a:ea typeface="Roboto"/>
              </a:rPr>
              <a:t>For</a:t>
            </a:r>
            <a:r>
              <a:rPr lang="de-DE">
                <a:latin typeface="Roboto"/>
                <a:ea typeface="Roboto"/>
              </a:rPr>
              <a:t> </a:t>
            </a:r>
            <a:r>
              <a:rPr lang="de-DE" err="1">
                <a:latin typeface="Roboto"/>
                <a:ea typeface="Roboto"/>
              </a:rPr>
              <a:t>students</a:t>
            </a:r>
            <a:r>
              <a:rPr lang="de-DE">
                <a:latin typeface="Roboto"/>
                <a:ea typeface="Roboto"/>
              </a:rPr>
              <a:t> and </a:t>
            </a:r>
            <a:r>
              <a:rPr lang="de-DE" err="1">
                <a:latin typeface="Roboto"/>
                <a:ea typeface="Roboto"/>
              </a:rPr>
              <a:t>student</a:t>
            </a:r>
            <a:r>
              <a:rPr lang="de-DE">
                <a:latin typeface="Roboto"/>
                <a:ea typeface="Roboto"/>
              </a:rPr>
              <a:t> </a:t>
            </a:r>
            <a:r>
              <a:rPr lang="de-DE" err="1">
                <a:latin typeface="Roboto"/>
                <a:ea typeface="Roboto"/>
              </a:rPr>
              <a:t>associations</a:t>
            </a:r>
            <a:r>
              <a:rPr lang="de-DE">
                <a:latin typeface="Roboto"/>
                <a:ea typeface="Roboto"/>
              </a:rPr>
              <a:t> </a:t>
            </a:r>
            <a:br>
              <a:rPr lang="de-DE">
                <a:latin typeface="Roboto" panose="02000000000000000000" pitchFamily="2" charset="0"/>
                <a:ea typeface="Roboto" panose="02000000000000000000" pitchFamily="2" charset="0"/>
              </a:rPr>
            </a:br>
            <a:r>
              <a:rPr lang="de-DE" err="1">
                <a:latin typeface="Roboto"/>
                <a:ea typeface="Roboto"/>
              </a:rPr>
              <a:t>to</a:t>
            </a:r>
            <a:r>
              <a:rPr lang="de-DE">
                <a:latin typeface="Roboto"/>
                <a:ea typeface="Roboto"/>
              </a:rPr>
              <a:t> </a:t>
            </a:r>
            <a:r>
              <a:rPr lang="de-DE" err="1">
                <a:latin typeface="Roboto"/>
                <a:ea typeface="Roboto"/>
              </a:rPr>
              <a:t>build</a:t>
            </a:r>
            <a:r>
              <a:rPr lang="de-DE">
                <a:latin typeface="Roboto"/>
                <a:ea typeface="Roboto"/>
              </a:rPr>
              <a:t> </a:t>
            </a:r>
            <a:r>
              <a:rPr lang="de-DE" err="1">
                <a:latin typeface="Roboto"/>
                <a:ea typeface="Roboto"/>
              </a:rPr>
              <a:t>collaborative</a:t>
            </a:r>
            <a:r>
              <a:rPr lang="de-DE">
                <a:latin typeface="Roboto"/>
                <a:ea typeface="Roboto"/>
              </a:rPr>
              <a:t> </a:t>
            </a:r>
            <a:r>
              <a:rPr lang="de-DE" err="1">
                <a:latin typeface="Roboto"/>
                <a:ea typeface="Roboto"/>
              </a:rPr>
              <a:t>projects</a:t>
            </a:r>
            <a:r>
              <a:rPr lang="de-DE">
                <a:latin typeface="Roboto"/>
                <a:ea typeface="Roboto"/>
              </a:rPr>
              <a:t>,</a:t>
            </a:r>
            <a:endParaRPr lang="en-US">
              <a:latin typeface="Roboto"/>
              <a:ea typeface="Roboto"/>
            </a:endParaRPr>
          </a:p>
          <a:p>
            <a:pPr marL="457200" lvl="0" indent="-342900" rtl="0">
              <a:lnSpc>
                <a:spcPct val="100000"/>
              </a:lnSpc>
              <a:spcBef>
                <a:spcPts val="1200"/>
              </a:spcBef>
              <a:spcAft>
                <a:spcPts val="0"/>
              </a:spcAft>
              <a:buSzPts val="1800"/>
              <a:buChar char="•"/>
            </a:pPr>
            <a:r>
              <a:rPr lang="de-DE">
                <a:latin typeface="Roboto"/>
                <a:ea typeface="Roboto"/>
              </a:rPr>
              <a:t>Max </a:t>
            </a:r>
            <a:r>
              <a:rPr lang="de-DE" err="1">
                <a:latin typeface="Roboto"/>
                <a:ea typeface="Roboto"/>
              </a:rPr>
              <a:t>funding</a:t>
            </a:r>
            <a:r>
              <a:rPr lang="de-DE">
                <a:latin typeface="Roboto"/>
                <a:ea typeface="Roboto"/>
              </a:rPr>
              <a:t> </a:t>
            </a:r>
            <a:r>
              <a:rPr lang="de-DE" b="1">
                <a:latin typeface="Roboto"/>
                <a:ea typeface="Roboto"/>
              </a:rPr>
              <a:t>20 000 EUR</a:t>
            </a:r>
            <a:r>
              <a:rPr lang="de-DE">
                <a:latin typeface="Roboto"/>
                <a:ea typeface="Roboto"/>
              </a:rPr>
              <a:t>,</a:t>
            </a:r>
            <a:endParaRPr>
              <a:latin typeface="Roboto"/>
              <a:ea typeface="Roboto"/>
            </a:endParaRPr>
          </a:p>
          <a:p>
            <a:pPr marL="457200" lvl="0" indent="-342900" rtl="0">
              <a:lnSpc>
                <a:spcPct val="100000"/>
              </a:lnSpc>
              <a:spcBef>
                <a:spcPts val="1200"/>
              </a:spcBef>
              <a:spcAft>
                <a:spcPts val="0"/>
              </a:spcAft>
              <a:buSzPts val="1800"/>
              <a:buChar char="•"/>
            </a:pPr>
            <a:r>
              <a:rPr lang="de-DE" err="1">
                <a:latin typeface="Roboto"/>
                <a:ea typeface="Roboto"/>
              </a:rPr>
              <a:t>Students</a:t>
            </a:r>
            <a:r>
              <a:rPr lang="de-DE">
                <a:latin typeface="Roboto"/>
                <a:ea typeface="Roboto"/>
              </a:rPr>
              <a:t> </a:t>
            </a:r>
            <a:r>
              <a:rPr lang="de-DE" err="1">
                <a:latin typeface="Roboto"/>
                <a:ea typeface="Roboto"/>
              </a:rPr>
              <a:t>from</a:t>
            </a:r>
            <a:r>
              <a:rPr lang="de-DE">
                <a:latin typeface="Roboto"/>
                <a:ea typeface="Roboto"/>
              </a:rPr>
              <a:t> </a:t>
            </a:r>
            <a:r>
              <a:rPr lang="de-DE" b="1" err="1">
                <a:latin typeface="Roboto"/>
                <a:ea typeface="Roboto"/>
              </a:rPr>
              <a:t>minimum</a:t>
            </a:r>
            <a:r>
              <a:rPr lang="de-DE" b="1">
                <a:latin typeface="Roboto"/>
                <a:ea typeface="Roboto"/>
              </a:rPr>
              <a:t> </a:t>
            </a:r>
            <a:r>
              <a:rPr lang="de-DE" b="1" err="1">
                <a:latin typeface="Roboto"/>
                <a:ea typeface="Roboto"/>
              </a:rPr>
              <a:t>two</a:t>
            </a:r>
            <a:r>
              <a:rPr lang="de-DE">
                <a:latin typeface="Roboto"/>
                <a:ea typeface="Roboto"/>
              </a:rPr>
              <a:t> </a:t>
            </a:r>
            <a:r>
              <a:rPr lang="de-DE" err="1">
                <a:latin typeface="Roboto"/>
                <a:ea typeface="Roboto"/>
              </a:rPr>
              <a:t>Unite</a:t>
            </a:r>
            <a:r>
              <a:rPr lang="de-DE">
                <a:latin typeface="Roboto"/>
                <a:ea typeface="Roboto"/>
              </a:rPr>
              <a:t>! </a:t>
            </a:r>
            <a:r>
              <a:rPr lang="de-DE" err="1">
                <a:latin typeface="Roboto"/>
                <a:ea typeface="Roboto"/>
              </a:rPr>
              <a:t>universities</a:t>
            </a:r>
            <a:r>
              <a:rPr lang="de-DE">
                <a:latin typeface="Roboto"/>
                <a:ea typeface="Roboto"/>
              </a:rPr>
              <a:t>,</a:t>
            </a:r>
            <a:endParaRPr>
              <a:latin typeface="Roboto"/>
              <a:ea typeface="Roboto"/>
            </a:endParaRPr>
          </a:p>
          <a:p>
            <a:pPr marL="457200" lvl="0" indent="-342900" rtl="0">
              <a:lnSpc>
                <a:spcPct val="100000"/>
              </a:lnSpc>
              <a:spcBef>
                <a:spcPts val="1200"/>
              </a:spcBef>
              <a:spcAft>
                <a:spcPts val="0"/>
              </a:spcAft>
              <a:buSzPts val="1800"/>
              <a:buChar char="•"/>
            </a:pPr>
            <a:r>
              <a:rPr lang="de-DE" err="1">
                <a:latin typeface="Roboto"/>
                <a:ea typeface="Roboto"/>
              </a:rPr>
              <a:t>Applications</a:t>
            </a:r>
            <a:r>
              <a:rPr lang="de-DE">
                <a:latin typeface="Roboto"/>
                <a:ea typeface="Roboto"/>
              </a:rPr>
              <a:t> open </a:t>
            </a:r>
            <a:r>
              <a:rPr lang="de-DE" err="1">
                <a:latin typeface="Roboto"/>
                <a:ea typeface="Roboto"/>
              </a:rPr>
              <a:t>twice</a:t>
            </a:r>
            <a:r>
              <a:rPr lang="de-DE">
                <a:latin typeface="Roboto"/>
                <a:ea typeface="Roboto"/>
              </a:rPr>
              <a:t> a </a:t>
            </a:r>
            <a:r>
              <a:rPr lang="de-DE" err="1">
                <a:latin typeface="Roboto"/>
                <a:ea typeface="Roboto"/>
              </a:rPr>
              <a:t>year</a:t>
            </a:r>
            <a:r>
              <a:rPr lang="de-DE">
                <a:latin typeface="Roboto"/>
                <a:ea typeface="Roboto"/>
              </a:rPr>
              <a:t>.</a:t>
            </a:r>
            <a:endParaRPr>
              <a:latin typeface="Roboto"/>
              <a:ea typeface="Roboto"/>
            </a:endParaRPr>
          </a:p>
          <a:p>
            <a:pPr marL="114300" lvl="0" indent="0" algn="just" rtl="0">
              <a:lnSpc>
                <a:spcPct val="100000"/>
              </a:lnSpc>
              <a:spcBef>
                <a:spcPts val="600"/>
              </a:spcBef>
              <a:spcAft>
                <a:spcPts val="0"/>
              </a:spcAft>
              <a:buSzPts val="1800"/>
              <a:buNone/>
            </a:pPr>
            <a:endParaRPr>
              <a:latin typeface="Roboto" panose="02000000000000000000" pitchFamily="2" charset="0"/>
              <a:ea typeface="Roboto" panose="02000000000000000000" pitchFamily="2" charset="0"/>
            </a:endParaRPr>
          </a:p>
          <a:p>
            <a:pPr marL="457200" lvl="0" indent="-228600" algn="just" rtl="0">
              <a:lnSpc>
                <a:spcPct val="100000"/>
              </a:lnSpc>
              <a:spcBef>
                <a:spcPts val="600"/>
              </a:spcBef>
              <a:spcAft>
                <a:spcPts val="0"/>
              </a:spcAft>
              <a:buSzPts val="1800"/>
              <a:buNone/>
            </a:pPr>
            <a:endParaRPr/>
          </a:p>
          <a:p>
            <a:pPr marL="457200" lvl="0" indent="-342900" algn="just" rtl="0">
              <a:lnSpc>
                <a:spcPct val="100000"/>
              </a:lnSpc>
              <a:spcBef>
                <a:spcPts val="600"/>
              </a:spcBef>
              <a:spcAft>
                <a:spcPts val="0"/>
              </a:spcAft>
              <a:buSzPts val="1800"/>
              <a:buNone/>
            </a:pPr>
            <a:endParaRPr>
              <a:solidFill>
                <a:srgbClr val="000000"/>
              </a:solidFill>
              <a:latin typeface="Arial"/>
              <a:ea typeface="Arial"/>
              <a:cs typeface="Arial"/>
              <a:sym typeface="Arial"/>
            </a:endParaRPr>
          </a:p>
        </p:txBody>
      </p:sp>
      <p:pic>
        <p:nvPicPr>
          <p:cNvPr id="5" name="Google Shape;279;p73">
            <a:extLst>
              <a:ext uri="{FF2B5EF4-FFF2-40B4-BE49-F238E27FC236}">
                <a16:creationId xmlns:a16="http://schemas.microsoft.com/office/drawing/2014/main" id="{E1261336-9031-4027-A746-67ADAF1F594F}"/>
              </a:ext>
            </a:extLst>
          </p:cNvPr>
          <p:cNvPicPr preferRelativeResize="0"/>
          <p:nvPr/>
        </p:nvPicPr>
        <p:blipFill rotWithShape="1">
          <a:blip r:embed="rId3">
            <a:alphaModFix/>
          </a:blip>
          <a:srcRect t="19" b="29"/>
          <a:stretch/>
        </p:blipFill>
        <p:spPr>
          <a:xfrm>
            <a:off x="359899" y="2086374"/>
            <a:ext cx="5572784" cy="441059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57"/>
          <p:cNvPicPr preferRelativeResize="0"/>
          <p:nvPr/>
        </p:nvPicPr>
        <p:blipFill rotWithShape="1">
          <a:blip r:embed="rId3">
            <a:alphaModFix/>
          </a:blip>
          <a:srcRect/>
          <a:stretch/>
        </p:blipFill>
        <p:spPr>
          <a:xfrm>
            <a:off x="4303422" y="3143794"/>
            <a:ext cx="7888581" cy="3714205"/>
          </a:xfrm>
          <a:prstGeom prst="rect">
            <a:avLst/>
          </a:prstGeom>
          <a:noFill/>
          <a:ln>
            <a:noFill/>
          </a:ln>
        </p:spPr>
      </p:pic>
      <p:sp>
        <p:nvSpPr>
          <p:cNvPr id="102" name="Google Shape;102;p57"/>
          <p:cNvSpPr txBox="1">
            <a:spLocks noGrp="1"/>
          </p:cNvSpPr>
          <p:nvPr>
            <p:ph type="body" idx="2"/>
          </p:nvPr>
        </p:nvSpPr>
        <p:spPr>
          <a:xfrm>
            <a:off x="361199" y="2086377"/>
            <a:ext cx="8630401" cy="4411623"/>
          </a:xfrm>
          <a:prstGeom prst="rect">
            <a:avLst/>
          </a:prstGeom>
          <a:noFill/>
          <a:ln>
            <a:noFill/>
          </a:ln>
        </p:spPr>
        <p:txBody>
          <a:bodyPr spcFirstLastPara="1" wrap="square" lIns="0" tIns="0" rIns="0" bIns="0" anchor="t" anchorCtr="0">
            <a:noAutofit/>
          </a:bodyPr>
          <a:lstStyle/>
          <a:p>
            <a:pPr>
              <a:spcBef>
                <a:spcPts val="1200"/>
              </a:spcBef>
            </a:pPr>
            <a:r>
              <a:rPr lang="de-DE" err="1"/>
              <a:t>Unite</a:t>
            </a:r>
            <a:r>
              <a:rPr lang="de-DE"/>
              <a:t>! </a:t>
            </a:r>
            <a:r>
              <a:rPr lang="de-DE" err="1"/>
              <a:t>is</a:t>
            </a:r>
            <a:r>
              <a:rPr lang="de-DE"/>
              <a:t> a </a:t>
            </a:r>
            <a:r>
              <a:rPr lang="de-DE" err="1"/>
              <a:t>strategic</a:t>
            </a:r>
            <a:r>
              <a:rPr lang="de-DE"/>
              <a:t>, </a:t>
            </a:r>
            <a:r>
              <a:rPr lang="de-DE" err="1"/>
              <a:t>dynamic</a:t>
            </a:r>
            <a:r>
              <a:rPr lang="de-DE"/>
              <a:t> and inclusive European University Alliance </a:t>
            </a:r>
            <a:br>
              <a:rPr lang="de-DE"/>
            </a:br>
            <a:r>
              <a:rPr lang="de-DE" err="1"/>
              <a:t>of</a:t>
            </a:r>
            <a:r>
              <a:rPr lang="de-DE"/>
              <a:t> </a:t>
            </a:r>
            <a:r>
              <a:rPr lang="de-DE" err="1"/>
              <a:t>innovation</a:t>
            </a:r>
            <a:r>
              <a:rPr lang="de-DE"/>
              <a:t>, </a:t>
            </a:r>
            <a:r>
              <a:rPr lang="de-DE" err="1"/>
              <a:t>technology</a:t>
            </a:r>
            <a:r>
              <a:rPr lang="de-DE"/>
              <a:t> and </a:t>
            </a:r>
            <a:r>
              <a:rPr lang="de-DE" err="1"/>
              <a:t>engineering</a:t>
            </a:r>
            <a:r>
              <a:rPr lang="de-DE"/>
              <a:t>, </a:t>
            </a:r>
            <a:r>
              <a:rPr lang="de-DE" err="1"/>
              <a:t>based</a:t>
            </a:r>
            <a:r>
              <a:rPr lang="de-DE"/>
              <a:t> on </a:t>
            </a:r>
            <a:r>
              <a:rPr lang="de-DE" err="1"/>
              <a:t>shared</a:t>
            </a:r>
            <a:r>
              <a:rPr lang="de-DE"/>
              <a:t> </a:t>
            </a:r>
            <a:r>
              <a:rPr lang="de-DE" err="1"/>
              <a:t>values</a:t>
            </a:r>
            <a:r>
              <a:rPr lang="de-DE"/>
              <a:t>, a </a:t>
            </a:r>
            <a:r>
              <a:rPr lang="de-DE" err="1"/>
              <a:t>common</a:t>
            </a:r>
            <a:r>
              <a:rPr lang="de-DE"/>
              <a:t> </a:t>
            </a:r>
            <a:r>
              <a:rPr lang="de-DE" err="1"/>
              <a:t>vision</a:t>
            </a:r>
            <a:r>
              <a:rPr lang="de-DE"/>
              <a:t> and mutual </a:t>
            </a:r>
            <a:r>
              <a:rPr lang="de-DE" err="1"/>
              <a:t>trust</a:t>
            </a:r>
            <a:r>
              <a:rPr lang="de-DE"/>
              <a:t>. </a:t>
            </a:r>
            <a:endParaRPr lang="en-US">
              <a:latin typeface="Roboto"/>
              <a:ea typeface="Roboto"/>
            </a:endParaRPr>
          </a:p>
          <a:p>
            <a:pPr marL="457200" lvl="0" indent="-342900" rtl="0">
              <a:lnSpc>
                <a:spcPct val="100000"/>
              </a:lnSpc>
              <a:spcBef>
                <a:spcPts val="1200"/>
              </a:spcBef>
              <a:spcAft>
                <a:spcPts val="0"/>
              </a:spcAft>
              <a:buSzPts val="1800"/>
              <a:buChar char="•"/>
            </a:pPr>
            <a:r>
              <a:rPr lang="de-DE" b="1" err="1">
                <a:latin typeface="Roboto"/>
                <a:ea typeface="Roboto"/>
              </a:rPr>
              <a:t>Unite</a:t>
            </a:r>
            <a:r>
              <a:rPr lang="de-DE" b="1">
                <a:latin typeface="Roboto"/>
                <a:ea typeface="Roboto"/>
              </a:rPr>
              <a:t>! </a:t>
            </a:r>
            <a:r>
              <a:rPr lang="de-DE" b="1" err="1">
                <a:latin typeface="Roboto"/>
                <a:ea typeface="Roboto"/>
              </a:rPr>
              <a:t>commits</a:t>
            </a:r>
            <a:r>
              <a:rPr lang="de-DE" b="1">
                <a:latin typeface="Roboto"/>
                <a:ea typeface="Roboto"/>
              </a:rPr>
              <a:t> </a:t>
            </a:r>
            <a:r>
              <a:rPr lang="de-DE" b="1" err="1">
                <a:latin typeface="Roboto"/>
                <a:ea typeface="Roboto"/>
              </a:rPr>
              <a:t>to</a:t>
            </a:r>
            <a:r>
              <a:rPr lang="de-DE" b="1">
                <a:latin typeface="Roboto"/>
                <a:ea typeface="Roboto"/>
              </a:rPr>
              <a:t> </a:t>
            </a:r>
            <a:r>
              <a:rPr lang="de-DE" b="1" err="1">
                <a:latin typeface="Roboto"/>
                <a:ea typeface="Roboto"/>
              </a:rPr>
              <a:t>being</a:t>
            </a:r>
            <a:r>
              <a:rPr lang="de-DE" b="1">
                <a:latin typeface="Roboto"/>
                <a:ea typeface="Roboto"/>
              </a:rPr>
              <a:t> a strong </a:t>
            </a:r>
            <a:r>
              <a:rPr lang="de-DE" b="1" err="1">
                <a:latin typeface="Roboto"/>
                <a:ea typeface="Roboto"/>
              </a:rPr>
              <a:t>driving</a:t>
            </a:r>
            <a:r>
              <a:rPr lang="de-DE" b="1">
                <a:latin typeface="Roboto"/>
                <a:ea typeface="Roboto"/>
              </a:rPr>
              <a:t> </a:t>
            </a:r>
            <a:r>
              <a:rPr lang="de-DE" b="1" err="1">
                <a:latin typeface="Roboto"/>
                <a:ea typeface="Roboto"/>
              </a:rPr>
              <a:t>force</a:t>
            </a:r>
            <a:r>
              <a:rPr lang="de-DE" b="1">
                <a:latin typeface="Roboto"/>
                <a:ea typeface="Roboto"/>
              </a:rPr>
              <a:t> </a:t>
            </a:r>
            <a:r>
              <a:rPr lang="de-DE" b="1" err="1">
                <a:latin typeface="Roboto"/>
                <a:ea typeface="Roboto"/>
              </a:rPr>
              <a:t>for</a:t>
            </a:r>
            <a:r>
              <a:rPr lang="de-DE" b="1">
                <a:latin typeface="Roboto"/>
                <a:ea typeface="Roboto"/>
              </a:rPr>
              <a:t> </a:t>
            </a:r>
            <a:r>
              <a:rPr lang="de-DE" b="1" err="1">
                <a:latin typeface="Roboto"/>
                <a:ea typeface="Roboto"/>
              </a:rPr>
              <a:t>technology</a:t>
            </a:r>
            <a:r>
              <a:rPr lang="de-DE" b="1">
                <a:latin typeface="Roboto"/>
                <a:ea typeface="Roboto"/>
              </a:rPr>
              <a:t> and </a:t>
            </a:r>
            <a:r>
              <a:rPr lang="de-DE" b="1" err="1">
                <a:latin typeface="Roboto"/>
                <a:ea typeface="Roboto"/>
              </a:rPr>
              <a:t>innovation</a:t>
            </a:r>
            <a:r>
              <a:rPr lang="de-DE" b="1">
                <a:latin typeface="Roboto"/>
                <a:ea typeface="Roboto"/>
              </a:rPr>
              <a:t> </a:t>
            </a:r>
            <a:r>
              <a:rPr lang="de-DE" b="1" err="1">
                <a:latin typeface="Roboto"/>
                <a:ea typeface="Roboto"/>
              </a:rPr>
              <a:t>that</a:t>
            </a:r>
            <a:r>
              <a:rPr lang="de-DE" b="1">
                <a:latin typeface="Roboto"/>
                <a:ea typeface="Roboto"/>
              </a:rPr>
              <a:t> will </a:t>
            </a:r>
            <a:r>
              <a:rPr lang="de-DE" b="1" err="1">
                <a:latin typeface="Roboto"/>
                <a:ea typeface="Roboto"/>
              </a:rPr>
              <a:t>train</a:t>
            </a:r>
            <a:r>
              <a:rPr lang="de-DE" b="1">
                <a:latin typeface="Roboto"/>
                <a:ea typeface="Roboto"/>
              </a:rPr>
              <a:t> </a:t>
            </a:r>
            <a:r>
              <a:rPr lang="de-DE" b="1" err="1">
                <a:latin typeface="Roboto"/>
                <a:ea typeface="Roboto"/>
              </a:rPr>
              <a:t>the</a:t>
            </a:r>
            <a:r>
              <a:rPr lang="de-DE" b="1">
                <a:latin typeface="Roboto"/>
                <a:ea typeface="Roboto"/>
              </a:rPr>
              <a:t> </a:t>
            </a:r>
            <a:r>
              <a:rPr lang="de-DE" b="1" err="1">
                <a:latin typeface="Roboto"/>
                <a:ea typeface="Roboto"/>
              </a:rPr>
              <a:t>experts</a:t>
            </a:r>
            <a:r>
              <a:rPr lang="de-DE" b="1">
                <a:latin typeface="Roboto"/>
                <a:ea typeface="Roboto"/>
              </a:rPr>
              <a:t> </a:t>
            </a:r>
            <a:r>
              <a:rPr lang="de-DE" b="1" err="1">
                <a:latin typeface="Roboto"/>
                <a:ea typeface="Roboto"/>
              </a:rPr>
              <a:t>that</a:t>
            </a:r>
            <a:r>
              <a:rPr lang="de-DE" b="1">
                <a:latin typeface="Roboto"/>
                <a:ea typeface="Roboto"/>
              </a:rPr>
              <a:t> </a:t>
            </a:r>
            <a:r>
              <a:rPr lang="de-DE" b="1" err="1">
                <a:latin typeface="Roboto"/>
                <a:ea typeface="Roboto"/>
              </a:rPr>
              <a:t>drive</a:t>
            </a:r>
            <a:r>
              <a:rPr lang="de-DE" b="1">
                <a:latin typeface="Roboto"/>
                <a:ea typeface="Roboto"/>
              </a:rPr>
              <a:t> </a:t>
            </a:r>
            <a:r>
              <a:rPr lang="de-DE" b="1" err="1">
                <a:latin typeface="Roboto"/>
                <a:ea typeface="Roboto"/>
              </a:rPr>
              <a:t>the</a:t>
            </a:r>
            <a:r>
              <a:rPr lang="de-DE" b="1">
                <a:latin typeface="Roboto"/>
                <a:ea typeface="Roboto"/>
              </a:rPr>
              <a:t> digital and </a:t>
            </a:r>
            <a:r>
              <a:rPr lang="de-DE" b="1" err="1">
                <a:latin typeface="Roboto"/>
                <a:ea typeface="Roboto"/>
              </a:rPr>
              <a:t>green</a:t>
            </a:r>
            <a:r>
              <a:rPr lang="de-DE" b="1">
                <a:latin typeface="Roboto"/>
                <a:ea typeface="Roboto"/>
              </a:rPr>
              <a:t> </a:t>
            </a:r>
            <a:r>
              <a:rPr lang="de-DE" b="1" err="1">
                <a:latin typeface="Roboto"/>
                <a:ea typeface="Roboto"/>
              </a:rPr>
              <a:t>transition</a:t>
            </a:r>
            <a:r>
              <a:rPr lang="de-DE" b="1">
                <a:latin typeface="Roboto"/>
                <a:ea typeface="Roboto"/>
              </a:rPr>
              <a:t>.</a:t>
            </a:r>
            <a:endParaRPr b="1">
              <a:latin typeface="Roboto"/>
              <a:ea typeface="Roboto"/>
            </a:endParaRPr>
          </a:p>
          <a:p>
            <a:pPr marL="457200" lvl="0" indent="-228600" algn="just" rtl="0">
              <a:lnSpc>
                <a:spcPct val="100000"/>
              </a:lnSpc>
              <a:spcBef>
                <a:spcPts val="0"/>
              </a:spcBef>
              <a:spcAft>
                <a:spcPts val="0"/>
              </a:spcAft>
              <a:buSzPts val="1800"/>
              <a:buNone/>
            </a:pPr>
            <a:endParaRPr/>
          </a:p>
        </p:txBody>
      </p:sp>
      <p:sp>
        <p:nvSpPr>
          <p:cNvPr id="103" name="Google Shape;103;p57"/>
          <p:cNvSpPr txBox="1">
            <a:spLocks noGrp="1"/>
          </p:cNvSpPr>
          <p:nvPr>
            <p:ph type="title"/>
          </p:nvPr>
        </p:nvSpPr>
        <p:spPr>
          <a:xfrm>
            <a:off x="361200" y="842139"/>
            <a:ext cx="11469600" cy="830053"/>
          </a:xfrm>
          <a:prstGeom prst="rect">
            <a:avLst/>
          </a:prstGeom>
          <a:noFill/>
          <a:ln>
            <a:noFill/>
          </a:ln>
        </p:spPr>
        <p:txBody>
          <a:bodyPr spcFirstLastPara="1" wrap="square" lIns="0" tIns="0" rIns="0" bIns="0" anchor="t" anchorCtr="0">
            <a:noAutofit/>
          </a:bodyPr>
          <a:lstStyle/>
          <a:p>
            <a:r>
              <a:rPr lang="de-DE">
                <a:latin typeface="Roboto"/>
                <a:ea typeface="Roboto"/>
              </a:rPr>
              <a:t>Who </a:t>
            </a:r>
            <a:r>
              <a:rPr lang="de-DE" err="1">
                <a:latin typeface="Roboto"/>
                <a:ea typeface="Roboto"/>
              </a:rPr>
              <a:t>are</a:t>
            </a:r>
            <a:r>
              <a:rPr lang="de-DE">
                <a:latin typeface="Roboto"/>
                <a:ea typeface="Roboto"/>
              </a:rPr>
              <a:t> we?</a:t>
            </a:r>
            <a:endParaRPr>
              <a:latin typeface="Roboto"/>
              <a:ea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74"/>
          <p:cNvSpPr txBox="1">
            <a:spLocks noGrp="1"/>
          </p:cNvSpPr>
          <p:nvPr>
            <p:ph type="body" idx="2"/>
          </p:nvPr>
        </p:nvSpPr>
        <p:spPr>
          <a:xfrm>
            <a:off x="361200" y="2086377"/>
            <a:ext cx="5506200" cy="4411623"/>
          </a:xfrm>
          <a:prstGeom prst="rect">
            <a:avLst/>
          </a:prstGeom>
          <a:noFill/>
          <a:ln>
            <a:noFill/>
          </a:ln>
        </p:spPr>
        <p:txBody>
          <a:bodyPr spcFirstLastPara="1" wrap="square" lIns="0" tIns="0" rIns="0" bIns="0" anchor="t" anchorCtr="0">
            <a:noAutofit/>
          </a:bodyPr>
          <a:lstStyle/>
          <a:p>
            <a:pPr marL="457200" lvl="0" indent="-342900" rtl="0">
              <a:lnSpc>
                <a:spcPct val="100000"/>
              </a:lnSpc>
              <a:spcBef>
                <a:spcPts val="1200"/>
              </a:spcBef>
              <a:spcAft>
                <a:spcPts val="0"/>
              </a:spcAft>
              <a:buSzPts val="1800"/>
              <a:buChar char="•"/>
            </a:pPr>
            <a:r>
              <a:rPr lang="de-DE">
                <a:latin typeface="Roboto"/>
                <a:ea typeface="Roboto"/>
              </a:rPr>
              <a:t>The </a:t>
            </a:r>
            <a:r>
              <a:rPr lang="de-DE" err="1">
                <a:latin typeface="Roboto"/>
                <a:ea typeface="Roboto"/>
              </a:rPr>
              <a:t>first</a:t>
            </a:r>
            <a:r>
              <a:rPr lang="de-DE">
                <a:latin typeface="Roboto"/>
                <a:ea typeface="Roboto"/>
              </a:rPr>
              <a:t> professional international inter-university </a:t>
            </a:r>
            <a:r>
              <a:rPr lang="de-DE" err="1">
                <a:latin typeface="Roboto"/>
                <a:ea typeface="Roboto"/>
              </a:rPr>
              <a:t>reading</a:t>
            </a:r>
            <a:r>
              <a:rPr lang="de-DE">
                <a:latin typeface="Roboto"/>
                <a:ea typeface="Roboto"/>
              </a:rPr>
              <a:t> </a:t>
            </a:r>
            <a:r>
              <a:rPr lang="de-DE" err="1">
                <a:latin typeface="Roboto"/>
                <a:ea typeface="Roboto"/>
              </a:rPr>
              <a:t>club</a:t>
            </a:r>
            <a:r>
              <a:rPr lang="de-DE">
                <a:latin typeface="Roboto"/>
                <a:ea typeface="Roboto"/>
              </a:rPr>
              <a:t>,</a:t>
            </a:r>
            <a:endParaRPr lang="en-US">
              <a:latin typeface="Roboto"/>
              <a:ea typeface="Roboto"/>
            </a:endParaRPr>
          </a:p>
          <a:p>
            <a:pPr>
              <a:spcBef>
                <a:spcPts val="1200"/>
              </a:spcBef>
            </a:pPr>
            <a:r>
              <a:rPr lang="de-DE" err="1">
                <a:latin typeface="Roboto"/>
                <a:ea typeface="Roboto"/>
              </a:rPr>
              <a:t>Initiated</a:t>
            </a:r>
            <a:r>
              <a:rPr lang="de-DE">
                <a:latin typeface="Roboto"/>
                <a:ea typeface="Roboto"/>
              </a:rPr>
              <a:t> </a:t>
            </a:r>
            <a:r>
              <a:rPr lang="de-DE" err="1">
                <a:latin typeface="Roboto"/>
                <a:ea typeface="Roboto"/>
              </a:rPr>
              <a:t>by</a:t>
            </a:r>
            <a:r>
              <a:rPr lang="de-DE">
                <a:latin typeface="Roboto"/>
                <a:ea typeface="Roboto"/>
              </a:rPr>
              <a:t> </a:t>
            </a:r>
            <a:r>
              <a:rPr lang="de-DE" err="1">
                <a:latin typeface="Roboto"/>
                <a:ea typeface="Roboto"/>
              </a:rPr>
              <a:t>students</a:t>
            </a:r>
            <a:r>
              <a:rPr lang="de-DE">
                <a:latin typeface="Roboto"/>
                <a:ea typeface="Roboto"/>
              </a:rPr>
              <a:t> </a:t>
            </a:r>
            <a:r>
              <a:rPr lang="de-DE" err="1">
                <a:latin typeface="Roboto"/>
                <a:ea typeface="Roboto"/>
              </a:rPr>
              <a:t>from</a:t>
            </a:r>
            <a:r>
              <a:rPr lang="de-DE">
                <a:latin typeface="Roboto"/>
                <a:ea typeface="Roboto"/>
              </a:rPr>
              <a:t> </a:t>
            </a:r>
            <a:r>
              <a:rPr lang="de-DE" err="1">
                <a:latin typeface="Roboto"/>
                <a:ea typeface="Roboto"/>
              </a:rPr>
              <a:t>three</a:t>
            </a:r>
            <a:r>
              <a:rPr lang="de-DE">
                <a:latin typeface="Roboto"/>
                <a:ea typeface="Roboto"/>
              </a:rPr>
              <a:t> </a:t>
            </a:r>
            <a:r>
              <a:rPr lang="de-DE" err="1">
                <a:latin typeface="Roboto"/>
                <a:ea typeface="Roboto"/>
              </a:rPr>
              <a:t>universities</a:t>
            </a:r>
            <a:r>
              <a:rPr lang="de-DE">
                <a:latin typeface="Roboto"/>
                <a:ea typeface="Roboto"/>
              </a:rPr>
              <a:t>,</a:t>
            </a:r>
          </a:p>
          <a:p>
            <a:pPr>
              <a:spcBef>
                <a:spcPts val="1200"/>
              </a:spcBef>
            </a:pPr>
            <a:r>
              <a:rPr lang="de-DE">
                <a:latin typeface="Roboto"/>
                <a:ea typeface="Roboto"/>
              </a:rPr>
              <a:t>Open </a:t>
            </a:r>
            <a:r>
              <a:rPr lang="de-DE" err="1">
                <a:latin typeface="Roboto"/>
                <a:ea typeface="Roboto"/>
              </a:rPr>
              <a:t>for</a:t>
            </a:r>
            <a:r>
              <a:rPr lang="de-DE">
                <a:latin typeface="Roboto"/>
                <a:ea typeface="Roboto"/>
              </a:rPr>
              <a:t> all </a:t>
            </a:r>
            <a:r>
              <a:rPr lang="de-DE" err="1">
                <a:latin typeface="Roboto"/>
                <a:ea typeface="Roboto"/>
              </a:rPr>
              <a:t>Unite</a:t>
            </a:r>
            <a:r>
              <a:rPr lang="de-DE">
                <a:latin typeface="Roboto"/>
                <a:ea typeface="Roboto"/>
              </a:rPr>
              <a:t>! </a:t>
            </a:r>
            <a:r>
              <a:rPr lang="de-DE" err="1">
                <a:latin typeface="Roboto"/>
                <a:ea typeface="Roboto"/>
              </a:rPr>
              <a:t>students</a:t>
            </a:r>
            <a:r>
              <a:rPr lang="de-DE">
                <a:latin typeface="Roboto"/>
                <a:ea typeface="Roboto"/>
              </a:rPr>
              <a:t> and </a:t>
            </a:r>
            <a:r>
              <a:rPr lang="de-DE" err="1">
                <a:latin typeface="Roboto"/>
                <a:ea typeface="Roboto"/>
              </a:rPr>
              <a:t>staff</a:t>
            </a:r>
            <a:r>
              <a:rPr lang="de-DE">
                <a:latin typeface="Roboto"/>
                <a:ea typeface="Roboto"/>
              </a:rPr>
              <a:t>,</a:t>
            </a:r>
            <a:endParaRPr>
              <a:latin typeface="Roboto"/>
              <a:ea typeface="Roboto"/>
            </a:endParaRPr>
          </a:p>
          <a:p>
            <a:pPr marL="457200" lvl="0" indent="-342900" rtl="0">
              <a:lnSpc>
                <a:spcPct val="100000"/>
              </a:lnSpc>
              <a:spcBef>
                <a:spcPts val="1200"/>
              </a:spcBef>
              <a:spcAft>
                <a:spcPts val="0"/>
              </a:spcAft>
              <a:buSzPts val="1800"/>
              <a:buChar char="•"/>
            </a:pPr>
            <a:r>
              <a:rPr lang="de-DE" err="1">
                <a:latin typeface="Roboto"/>
                <a:ea typeface="Roboto"/>
              </a:rPr>
              <a:t>Received</a:t>
            </a:r>
            <a:r>
              <a:rPr lang="de-DE">
                <a:latin typeface="Roboto"/>
                <a:ea typeface="Roboto"/>
              </a:rPr>
              <a:t> </a:t>
            </a:r>
            <a:r>
              <a:rPr lang="de-DE" err="1">
                <a:latin typeface="Roboto"/>
                <a:ea typeface="Roboto"/>
              </a:rPr>
              <a:t>seed</a:t>
            </a:r>
            <a:r>
              <a:rPr lang="de-DE">
                <a:latin typeface="Roboto"/>
                <a:ea typeface="Roboto"/>
              </a:rPr>
              <a:t> </a:t>
            </a:r>
            <a:r>
              <a:rPr lang="de-DE" err="1">
                <a:latin typeface="Roboto"/>
                <a:ea typeface="Roboto"/>
              </a:rPr>
              <a:t>funding</a:t>
            </a:r>
            <a:r>
              <a:rPr lang="de-DE">
                <a:latin typeface="Roboto"/>
                <a:ea typeface="Roboto"/>
              </a:rPr>
              <a:t> </a:t>
            </a:r>
            <a:r>
              <a:rPr lang="de-DE" err="1">
                <a:latin typeface="Roboto"/>
                <a:ea typeface="Roboto"/>
              </a:rPr>
              <a:t>from</a:t>
            </a:r>
            <a:r>
              <a:rPr lang="de-DE">
                <a:latin typeface="Roboto"/>
                <a:ea typeface="Roboto"/>
              </a:rPr>
              <a:t> </a:t>
            </a:r>
            <a:r>
              <a:rPr lang="de-DE" err="1">
                <a:latin typeface="Roboto"/>
                <a:ea typeface="Roboto"/>
              </a:rPr>
              <a:t>Unite</a:t>
            </a:r>
            <a:r>
              <a:rPr lang="de-DE">
                <a:latin typeface="Roboto"/>
                <a:ea typeface="Roboto"/>
              </a:rPr>
              <a:t>! </a:t>
            </a:r>
            <a:endParaRPr>
              <a:latin typeface="Roboto"/>
              <a:ea typeface="Roboto"/>
            </a:endParaRPr>
          </a:p>
          <a:p>
            <a:pPr marL="457200" lvl="0" indent="-228600" algn="just" rtl="0">
              <a:lnSpc>
                <a:spcPct val="100000"/>
              </a:lnSpc>
              <a:spcBef>
                <a:spcPts val="600"/>
              </a:spcBef>
              <a:spcAft>
                <a:spcPts val="0"/>
              </a:spcAft>
              <a:buSzPts val="1800"/>
              <a:buNone/>
            </a:pPr>
            <a:endParaRPr/>
          </a:p>
          <a:p>
            <a:pPr marL="457200" lvl="0" indent="-342900" algn="just" rtl="0">
              <a:lnSpc>
                <a:spcPct val="100000"/>
              </a:lnSpc>
              <a:spcBef>
                <a:spcPts val="600"/>
              </a:spcBef>
              <a:spcAft>
                <a:spcPts val="0"/>
              </a:spcAft>
              <a:buSzPts val="1800"/>
              <a:buNone/>
            </a:pPr>
            <a:endParaRPr>
              <a:solidFill>
                <a:srgbClr val="000000"/>
              </a:solidFill>
              <a:latin typeface="Arial"/>
              <a:ea typeface="Arial"/>
              <a:cs typeface="Arial"/>
              <a:sym typeface="Arial"/>
            </a:endParaRPr>
          </a:p>
        </p:txBody>
      </p:sp>
      <p:sp>
        <p:nvSpPr>
          <p:cNvPr id="283" name="Google Shape;283;p74"/>
          <p:cNvSpPr txBox="1">
            <a:spLocks noGrp="1"/>
          </p:cNvSpPr>
          <p:nvPr>
            <p:ph type="title"/>
          </p:nvPr>
        </p:nvSpPr>
        <p:spPr>
          <a:xfrm>
            <a:off x="361200" y="842139"/>
            <a:ext cx="11469600" cy="83005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3600"/>
              <a:buFont typeface="Arial"/>
              <a:buNone/>
            </a:pPr>
            <a:r>
              <a:rPr lang="de-DE">
                <a:latin typeface="Roboto" panose="02000000000000000000" pitchFamily="2" charset="0"/>
                <a:ea typeface="Roboto" panose="02000000000000000000" pitchFamily="2" charset="0"/>
              </a:rPr>
              <a:t>Unite! Reading Club</a:t>
            </a:r>
            <a:endParaRPr>
              <a:latin typeface="Roboto" panose="02000000000000000000" pitchFamily="2" charset="0"/>
              <a:ea typeface="Roboto" panose="02000000000000000000" pitchFamily="2" charset="0"/>
            </a:endParaRPr>
          </a:p>
        </p:txBody>
      </p:sp>
      <p:pic>
        <p:nvPicPr>
          <p:cNvPr id="284" name="Google Shape;284;p74"/>
          <p:cNvPicPr preferRelativeResize="0"/>
          <p:nvPr/>
        </p:nvPicPr>
        <p:blipFill>
          <a:blip r:embed="rId3"/>
          <a:stretch>
            <a:fillRect/>
          </a:stretch>
        </p:blipFill>
        <p:spPr>
          <a:xfrm>
            <a:off x="6255057" y="2000565"/>
            <a:ext cx="5571485" cy="369424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76"/>
          <p:cNvSpPr txBox="1">
            <a:spLocks noGrp="1"/>
          </p:cNvSpPr>
          <p:nvPr>
            <p:ph type="title"/>
          </p:nvPr>
        </p:nvSpPr>
        <p:spPr>
          <a:xfrm>
            <a:off x="361200" y="842139"/>
            <a:ext cx="6046915" cy="83005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3600"/>
              <a:buFont typeface="Arial"/>
              <a:buNone/>
            </a:pPr>
            <a:r>
              <a:rPr lang="de-DE">
                <a:latin typeface="Roboto" panose="02000000000000000000" pitchFamily="2" charset="0"/>
                <a:ea typeface="Roboto" panose="02000000000000000000" pitchFamily="2" charset="0"/>
              </a:rPr>
              <a:t>Metacampus</a:t>
            </a:r>
            <a:endParaRPr>
              <a:latin typeface="Roboto" panose="02000000000000000000" pitchFamily="2" charset="0"/>
              <a:ea typeface="Roboto" panose="02000000000000000000" pitchFamily="2" charset="0"/>
            </a:endParaRPr>
          </a:p>
        </p:txBody>
      </p:sp>
      <p:sp>
        <p:nvSpPr>
          <p:cNvPr id="309" name="Google Shape;309;p76"/>
          <p:cNvSpPr/>
          <p:nvPr/>
        </p:nvSpPr>
        <p:spPr>
          <a:xfrm>
            <a:off x="887506" y="5355522"/>
            <a:ext cx="184731" cy="36933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0" name="Google Shape;310;p76"/>
          <p:cNvSpPr txBox="1">
            <a:spLocks noGrp="1"/>
          </p:cNvSpPr>
          <p:nvPr>
            <p:ph type="body" idx="2"/>
          </p:nvPr>
        </p:nvSpPr>
        <p:spPr>
          <a:xfrm>
            <a:off x="361200" y="2086378"/>
            <a:ext cx="5385176" cy="2427008"/>
          </a:xfrm>
          <a:prstGeom prst="rect">
            <a:avLst/>
          </a:prstGeom>
          <a:noFill/>
          <a:ln>
            <a:noFill/>
          </a:ln>
        </p:spPr>
        <p:txBody>
          <a:bodyPr spcFirstLastPara="1" wrap="square" lIns="0" tIns="0" rIns="0" bIns="0" anchor="t" anchorCtr="0">
            <a:noAutofit/>
          </a:bodyPr>
          <a:lstStyle/>
          <a:p>
            <a:pPr marL="457200" lvl="0" indent="-342900" rtl="0">
              <a:lnSpc>
                <a:spcPct val="100000"/>
              </a:lnSpc>
              <a:spcBef>
                <a:spcPts val="1200"/>
              </a:spcBef>
              <a:spcAft>
                <a:spcPts val="0"/>
              </a:spcAft>
              <a:buSzPts val="1800"/>
              <a:buChar char="•"/>
            </a:pPr>
            <a:r>
              <a:rPr lang="de-DE" err="1">
                <a:latin typeface="Roboto"/>
                <a:ea typeface="Roboto"/>
              </a:rPr>
              <a:t>Is</a:t>
            </a:r>
            <a:r>
              <a:rPr lang="de-DE">
                <a:latin typeface="Roboto"/>
                <a:ea typeface="Roboto"/>
              </a:rPr>
              <a:t> </a:t>
            </a:r>
            <a:r>
              <a:rPr lang="de-DE" err="1">
                <a:latin typeface="Roboto"/>
                <a:ea typeface="Roboto"/>
              </a:rPr>
              <a:t>the</a:t>
            </a:r>
            <a:r>
              <a:rPr lang="de-DE">
                <a:latin typeface="Roboto"/>
                <a:ea typeface="Roboto"/>
              </a:rPr>
              <a:t> </a:t>
            </a:r>
            <a:r>
              <a:rPr lang="de-DE" b="1" err="1">
                <a:solidFill>
                  <a:srgbClr val="394445"/>
                </a:solidFill>
                <a:latin typeface="Roboto"/>
                <a:ea typeface="Roboto"/>
              </a:rPr>
              <a:t>federated</a:t>
            </a:r>
            <a:r>
              <a:rPr lang="de-DE" b="1">
                <a:solidFill>
                  <a:srgbClr val="394445"/>
                </a:solidFill>
                <a:latin typeface="Roboto"/>
                <a:ea typeface="Roboto"/>
              </a:rPr>
              <a:t> digital </a:t>
            </a:r>
            <a:r>
              <a:rPr lang="de-DE" b="1" err="1">
                <a:solidFill>
                  <a:srgbClr val="394445"/>
                </a:solidFill>
                <a:latin typeface="Roboto"/>
                <a:ea typeface="Roboto"/>
              </a:rPr>
              <a:t>platform</a:t>
            </a:r>
            <a:r>
              <a:rPr lang="de-DE" b="1">
                <a:solidFill>
                  <a:srgbClr val="394445"/>
                </a:solidFill>
                <a:latin typeface="Roboto"/>
                <a:ea typeface="Roboto"/>
              </a:rPr>
              <a:t> </a:t>
            </a:r>
            <a:r>
              <a:rPr lang="de-DE" b="1" err="1">
                <a:solidFill>
                  <a:srgbClr val="394445"/>
                </a:solidFill>
                <a:latin typeface="Roboto"/>
                <a:ea typeface="Roboto"/>
              </a:rPr>
              <a:t>for</a:t>
            </a:r>
            <a:r>
              <a:rPr lang="de-DE" b="1">
                <a:solidFill>
                  <a:srgbClr val="394445"/>
                </a:solidFill>
                <a:latin typeface="Roboto"/>
                <a:ea typeface="Roboto"/>
              </a:rPr>
              <a:t> </a:t>
            </a:r>
            <a:r>
              <a:rPr lang="de-DE" b="1" err="1">
                <a:solidFill>
                  <a:srgbClr val="394445"/>
                </a:solidFill>
                <a:latin typeface="Roboto"/>
                <a:ea typeface="Roboto"/>
              </a:rPr>
              <a:t>teaching</a:t>
            </a:r>
            <a:r>
              <a:rPr lang="de-DE" b="1">
                <a:solidFill>
                  <a:srgbClr val="394445"/>
                </a:solidFill>
                <a:latin typeface="Roboto"/>
                <a:ea typeface="Roboto"/>
              </a:rPr>
              <a:t> and </a:t>
            </a:r>
            <a:r>
              <a:rPr lang="de-DE" b="1" err="1">
                <a:solidFill>
                  <a:srgbClr val="394445"/>
                </a:solidFill>
                <a:latin typeface="Roboto"/>
                <a:ea typeface="Roboto"/>
              </a:rPr>
              <a:t>learning</a:t>
            </a:r>
            <a:r>
              <a:rPr lang="de-DE">
                <a:solidFill>
                  <a:srgbClr val="394445"/>
                </a:solidFill>
                <a:latin typeface="Roboto"/>
                <a:ea typeface="Roboto"/>
              </a:rPr>
              <a:t> </a:t>
            </a:r>
            <a:r>
              <a:rPr lang="de-DE" err="1">
                <a:latin typeface="Roboto"/>
                <a:ea typeface="Roboto"/>
              </a:rPr>
              <a:t>of</a:t>
            </a:r>
            <a:r>
              <a:rPr lang="de-DE">
                <a:latin typeface="Roboto"/>
                <a:ea typeface="Roboto"/>
              </a:rPr>
              <a:t> </a:t>
            </a:r>
            <a:r>
              <a:rPr lang="de-DE" err="1">
                <a:latin typeface="Roboto"/>
                <a:ea typeface="Roboto"/>
              </a:rPr>
              <a:t>the</a:t>
            </a:r>
            <a:r>
              <a:rPr lang="de-DE">
                <a:latin typeface="Roboto"/>
                <a:ea typeface="Roboto"/>
              </a:rPr>
              <a:t> </a:t>
            </a:r>
            <a:r>
              <a:rPr lang="de-DE" err="1">
                <a:latin typeface="Roboto"/>
                <a:ea typeface="Roboto"/>
              </a:rPr>
              <a:t>Unite</a:t>
            </a:r>
            <a:r>
              <a:rPr lang="de-DE">
                <a:latin typeface="Roboto"/>
                <a:ea typeface="Roboto"/>
              </a:rPr>
              <a:t>! Alliance,</a:t>
            </a:r>
            <a:endParaRPr lang="en-US">
              <a:latin typeface="Roboto"/>
              <a:ea typeface="Roboto"/>
            </a:endParaRPr>
          </a:p>
          <a:p>
            <a:pPr marL="457200" lvl="0" indent="-342900" rtl="0">
              <a:lnSpc>
                <a:spcPct val="100000"/>
              </a:lnSpc>
              <a:spcBef>
                <a:spcPts val="1200"/>
              </a:spcBef>
              <a:spcAft>
                <a:spcPts val="0"/>
              </a:spcAft>
              <a:buSzPts val="1800"/>
              <a:buChar char="•"/>
            </a:pPr>
            <a:r>
              <a:rPr lang="de-DE" err="1">
                <a:latin typeface="Roboto"/>
                <a:ea typeface="Roboto"/>
              </a:rPr>
              <a:t>Is</a:t>
            </a:r>
            <a:r>
              <a:rPr lang="de-DE">
                <a:latin typeface="Roboto"/>
                <a:ea typeface="Roboto"/>
              </a:rPr>
              <a:t> </a:t>
            </a:r>
            <a:r>
              <a:rPr lang="de-DE" err="1">
                <a:latin typeface="Roboto"/>
                <a:ea typeface="Roboto"/>
              </a:rPr>
              <a:t>especially</a:t>
            </a:r>
            <a:r>
              <a:rPr lang="de-DE">
                <a:latin typeface="Roboto"/>
                <a:ea typeface="Roboto"/>
              </a:rPr>
              <a:t> </a:t>
            </a:r>
            <a:r>
              <a:rPr lang="de-DE" err="1">
                <a:latin typeface="Roboto"/>
                <a:ea typeface="Roboto"/>
              </a:rPr>
              <a:t>suitable</a:t>
            </a:r>
            <a:r>
              <a:rPr lang="de-DE">
                <a:latin typeface="Roboto"/>
                <a:ea typeface="Roboto"/>
              </a:rPr>
              <a:t> </a:t>
            </a:r>
            <a:r>
              <a:rPr lang="de-DE" err="1">
                <a:solidFill>
                  <a:srgbClr val="394445"/>
                </a:solidFill>
                <a:latin typeface="Roboto"/>
                <a:ea typeface="Roboto"/>
              </a:rPr>
              <a:t>for</a:t>
            </a:r>
            <a:r>
              <a:rPr lang="de-DE">
                <a:solidFill>
                  <a:srgbClr val="394445"/>
                </a:solidFill>
                <a:latin typeface="Roboto"/>
                <a:ea typeface="Roboto"/>
              </a:rPr>
              <a:t> </a:t>
            </a:r>
            <a:r>
              <a:rPr lang="de-DE" b="1" err="1">
                <a:solidFill>
                  <a:srgbClr val="394445"/>
                </a:solidFill>
                <a:latin typeface="Roboto"/>
                <a:ea typeface="Roboto"/>
              </a:rPr>
              <a:t>joint</a:t>
            </a:r>
            <a:r>
              <a:rPr lang="de-DE" b="1">
                <a:solidFill>
                  <a:srgbClr val="394445"/>
                </a:solidFill>
                <a:latin typeface="Roboto"/>
                <a:ea typeface="Roboto"/>
              </a:rPr>
              <a:t> </a:t>
            </a:r>
            <a:r>
              <a:rPr lang="de-DE" b="1" err="1">
                <a:solidFill>
                  <a:srgbClr val="394445"/>
                </a:solidFill>
                <a:latin typeface="Roboto"/>
                <a:ea typeface="Roboto"/>
              </a:rPr>
              <a:t>courses</a:t>
            </a:r>
            <a:r>
              <a:rPr lang="de-DE" b="1">
                <a:solidFill>
                  <a:srgbClr val="654C88"/>
                </a:solidFill>
                <a:latin typeface="Roboto"/>
                <a:ea typeface="Roboto"/>
              </a:rPr>
              <a:t> </a:t>
            </a:r>
            <a:br>
              <a:rPr lang="de-DE" b="1">
                <a:latin typeface="Roboto" panose="02000000000000000000" pitchFamily="2" charset="0"/>
                <a:ea typeface="Roboto" panose="02000000000000000000" pitchFamily="2" charset="0"/>
              </a:rPr>
            </a:br>
            <a:r>
              <a:rPr lang="de-DE" b="1" err="1">
                <a:latin typeface="Roboto"/>
                <a:ea typeface="Roboto"/>
              </a:rPr>
              <a:t>or</a:t>
            </a:r>
            <a:r>
              <a:rPr lang="de-DE" b="1">
                <a:latin typeface="Roboto"/>
                <a:ea typeface="Roboto"/>
              </a:rPr>
              <a:t> </a:t>
            </a:r>
            <a:r>
              <a:rPr lang="de-DE" b="1" err="1">
                <a:latin typeface="Roboto"/>
                <a:ea typeface="Roboto"/>
              </a:rPr>
              <a:t>trainings</a:t>
            </a:r>
            <a:r>
              <a:rPr lang="de-DE" b="1">
                <a:latin typeface="Roboto"/>
                <a:ea typeface="Roboto"/>
              </a:rPr>
              <a:t> </a:t>
            </a:r>
            <a:r>
              <a:rPr lang="de-DE" err="1">
                <a:latin typeface="Roboto"/>
                <a:ea typeface="Roboto"/>
              </a:rPr>
              <a:t>within</a:t>
            </a:r>
            <a:r>
              <a:rPr lang="de-DE">
                <a:latin typeface="Roboto"/>
                <a:ea typeface="Roboto"/>
              </a:rPr>
              <a:t> </a:t>
            </a:r>
            <a:r>
              <a:rPr lang="de-DE" err="1">
                <a:latin typeface="Roboto"/>
                <a:ea typeface="Roboto"/>
              </a:rPr>
              <a:t>Unite</a:t>
            </a:r>
            <a:r>
              <a:rPr lang="de-DE">
                <a:latin typeface="Roboto"/>
                <a:ea typeface="Roboto"/>
              </a:rPr>
              <a:t>!,</a:t>
            </a:r>
            <a:endParaRPr>
              <a:latin typeface="Roboto"/>
              <a:ea typeface="Roboto"/>
            </a:endParaRPr>
          </a:p>
          <a:p>
            <a:pPr marL="457200" lvl="0" indent="-342900" algn="l" rtl="0">
              <a:lnSpc>
                <a:spcPct val="100000"/>
              </a:lnSpc>
              <a:spcBef>
                <a:spcPts val="1200"/>
              </a:spcBef>
              <a:spcAft>
                <a:spcPts val="0"/>
              </a:spcAft>
              <a:buSzPts val="1800"/>
              <a:buChar char="•"/>
            </a:pPr>
            <a:r>
              <a:rPr lang="de-DE" err="1">
                <a:latin typeface="Roboto"/>
                <a:ea typeface="Roboto"/>
              </a:rPr>
              <a:t>Is</a:t>
            </a:r>
            <a:r>
              <a:rPr lang="de-DE">
                <a:latin typeface="Roboto"/>
                <a:ea typeface="Roboto"/>
              </a:rPr>
              <a:t> a </a:t>
            </a:r>
            <a:r>
              <a:rPr lang="de-DE" b="1">
                <a:latin typeface="Roboto"/>
                <a:ea typeface="Roboto"/>
              </a:rPr>
              <a:t>Learning Management System</a:t>
            </a:r>
            <a:r>
              <a:rPr lang="de-DE">
                <a:latin typeface="Roboto"/>
                <a:ea typeface="Roboto"/>
              </a:rPr>
              <a:t> (LMS) </a:t>
            </a:r>
            <a:r>
              <a:rPr lang="de-DE" err="1">
                <a:latin typeface="Roboto"/>
                <a:ea typeface="Roboto"/>
              </a:rPr>
              <a:t>based</a:t>
            </a:r>
            <a:r>
              <a:rPr lang="de-DE">
                <a:latin typeface="Roboto"/>
                <a:ea typeface="Roboto"/>
              </a:rPr>
              <a:t> on </a:t>
            </a:r>
            <a:r>
              <a:rPr lang="de-DE" err="1">
                <a:latin typeface="Roboto"/>
                <a:ea typeface="Roboto"/>
              </a:rPr>
              <a:t>Moodle</a:t>
            </a:r>
            <a:r>
              <a:rPr lang="de-DE">
                <a:latin typeface="Roboto"/>
                <a:ea typeface="Roboto"/>
              </a:rPr>
              <a:t>.</a:t>
            </a:r>
            <a:endParaRPr>
              <a:latin typeface="Roboto"/>
              <a:ea typeface="Roboto"/>
            </a:endParaRPr>
          </a:p>
          <a:p>
            <a:pPr marL="457200" lvl="0" indent="-228600" algn="l" rtl="0">
              <a:lnSpc>
                <a:spcPct val="100000"/>
              </a:lnSpc>
              <a:spcBef>
                <a:spcPts val="1200"/>
              </a:spcBef>
              <a:spcAft>
                <a:spcPts val="0"/>
              </a:spcAft>
              <a:buSzPts val="1800"/>
              <a:buNone/>
            </a:pPr>
            <a:endParaRPr/>
          </a:p>
          <a:p>
            <a:pPr marL="114300" lvl="0" indent="0" algn="l" rtl="0">
              <a:lnSpc>
                <a:spcPct val="100000"/>
              </a:lnSpc>
              <a:spcBef>
                <a:spcPts val="600"/>
              </a:spcBef>
              <a:spcAft>
                <a:spcPts val="0"/>
              </a:spcAft>
              <a:buSzPts val="1800"/>
              <a:buNone/>
            </a:pPr>
            <a:endParaRPr b="1">
              <a:solidFill>
                <a:srgbClr val="49997F"/>
              </a:solidFill>
            </a:endParaRPr>
          </a:p>
          <a:p>
            <a:pPr marL="114300" lvl="0" indent="0" algn="l" rtl="0">
              <a:lnSpc>
                <a:spcPct val="100000"/>
              </a:lnSpc>
              <a:spcBef>
                <a:spcPts val="600"/>
              </a:spcBef>
              <a:spcAft>
                <a:spcPts val="0"/>
              </a:spcAft>
              <a:buSzPts val="1800"/>
              <a:buNone/>
            </a:pPr>
            <a:r>
              <a:rPr lang="de-DE" b="1">
                <a:solidFill>
                  <a:srgbClr val="49997F"/>
                </a:solidFill>
                <a:latin typeface="Roboto"/>
                <a:ea typeface="Roboto"/>
              </a:rPr>
              <a:t>Access </a:t>
            </a:r>
            <a:r>
              <a:rPr lang="de-DE" b="1" err="1">
                <a:solidFill>
                  <a:srgbClr val="49997F"/>
                </a:solidFill>
                <a:latin typeface="Roboto"/>
                <a:ea typeface="Roboto"/>
              </a:rPr>
              <a:t>to</a:t>
            </a:r>
            <a:r>
              <a:rPr lang="de-DE" b="1">
                <a:solidFill>
                  <a:srgbClr val="49997F"/>
                </a:solidFill>
                <a:latin typeface="Roboto"/>
                <a:ea typeface="Roboto"/>
              </a:rPr>
              <a:t> </a:t>
            </a:r>
            <a:r>
              <a:rPr lang="de-DE" b="1" err="1">
                <a:solidFill>
                  <a:srgbClr val="49997F"/>
                </a:solidFill>
                <a:latin typeface="Roboto"/>
                <a:ea typeface="Roboto"/>
              </a:rPr>
              <a:t>Unite</a:t>
            </a:r>
            <a:r>
              <a:rPr lang="de-DE" b="1">
                <a:solidFill>
                  <a:srgbClr val="49997F"/>
                </a:solidFill>
                <a:latin typeface="Roboto"/>
                <a:ea typeface="Roboto"/>
              </a:rPr>
              <a:t>! Metacampus:</a:t>
            </a:r>
            <a:endParaRPr b="1">
              <a:solidFill>
                <a:srgbClr val="49997F"/>
              </a:solidFill>
              <a:latin typeface="Roboto"/>
              <a:ea typeface="Roboto"/>
            </a:endParaRPr>
          </a:p>
          <a:p>
            <a:pPr marL="114300" lvl="0" indent="0" algn="l" rtl="0">
              <a:lnSpc>
                <a:spcPct val="100000"/>
              </a:lnSpc>
              <a:spcBef>
                <a:spcPts val="600"/>
              </a:spcBef>
              <a:spcAft>
                <a:spcPts val="0"/>
              </a:spcAft>
              <a:buSzPts val="1800"/>
              <a:buNone/>
            </a:pPr>
            <a:r>
              <a:rPr lang="de-DE" i="1">
                <a:latin typeface="Roboto"/>
                <a:ea typeface="Roboto"/>
              </a:rPr>
              <a:t>https://metacampus.unite-university.eu/</a:t>
            </a:r>
            <a:endParaRPr>
              <a:latin typeface="Roboto"/>
              <a:ea typeface="Roboto"/>
            </a:endParaRPr>
          </a:p>
          <a:p>
            <a:pPr marL="114300" lvl="0" indent="0" algn="l" rtl="0">
              <a:lnSpc>
                <a:spcPct val="100000"/>
              </a:lnSpc>
              <a:spcBef>
                <a:spcPts val="600"/>
              </a:spcBef>
              <a:spcAft>
                <a:spcPts val="0"/>
              </a:spcAft>
              <a:buSzPts val="1800"/>
              <a:buNone/>
            </a:pPr>
            <a:r>
              <a:rPr lang="de-DE">
                <a:latin typeface="Roboto"/>
                <a:ea typeface="Roboto"/>
              </a:rPr>
              <a:t>Log in </a:t>
            </a:r>
            <a:r>
              <a:rPr lang="de-DE" err="1">
                <a:latin typeface="Roboto"/>
                <a:ea typeface="Roboto"/>
              </a:rPr>
              <a:t>using</a:t>
            </a:r>
            <a:r>
              <a:rPr lang="de-DE">
                <a:latin typeface="Roboto"/>
                <a:ea typeface="Roboto"/>
              </a:rPr>
              <a:t> </a:t>
            </a:r>
            <a:r>
              <a:rPr lang="de-DE" err="1">
                <a:latin typeface="Roboto"/>
                <a:ea typeface="Roboto"/>
              </a:rPr>
              <a:t>your</a:t>
            </a:r>
            <a:r>
              <a:rPr lang="de-DE">
                <a:latin typeface="Roboto"/>
                <a:ea typeface="Roboto"/>
              </a:rPr>
              <a:t> </a:t>
            </a:r>
            <a:r>
              <a:rPr lang="de-DE" err="1">
                <a:latin typeface="Roboto"/>
                <a:ea typeface="Roboto"/>
              </a:rPr>
              <a:t>institution's</a:t>
            </a:r>
            <a:r>
              <a:rPr lang="de-DE">
                <a:latin typeface="Roboto"/>
                <a:ea typeface="Roboto"/>
              </a:rPr>
              <a:t> </a:t>
            </a:r>
            <a:r>
              <a:rPr lang="de-DE" err="1">
                <a:latin typeface="Roboto"/>
                <a:ea typeface="Roboto"/>
              </a:rPr>
              <a:t>credentials</a:t>
            </a:r>
            <a:r>
              <a:rPr lang="de-DE">
                <a:latin typeface="Roboto"/>
                <a:ea typeface="Roboto"/>
              </a:rPr>
              <a:t>. </a:t>
            </a:r>
            <a:endParaRPr>
              <a:latin typeface="Roboto"/>
              <a:ea typeface="Roboto"/>
            </a:endParaRPr>
          </a:p>
          <a:p>
            <a:pPr marL="114300" lvl="0" indent="0" algn="l" rtl="0">
              <a:lnSpc>
                <a:spcPct val="100000"/>
              </a:lnSpc>
              <a:spcBef>
                <a:spcPts val="1200"/>
              </a:spcBef>
              <a:spcAft>
                <a:spcPts val="0"/>
              </a:spcAft>
              <a:buSzPts val="1800"/>
              <a:buNone/>
            </a:pPr>
            <a:endParaRPr/>
          </a:p>
          <a:p>
            <a:pPr marL="114300" lvl="0" indent="0" algn="l" rtl="0">
              <a:lnSpc>
                <a:spcPct val="100000"/>
              </a:lnSpc>
              <a:spcBef>
                <a:spcPts val="600"/>
              </a:spcBef>
              <a:spcAft>
                <a:spcPts val="0"/>
              </a:spcAft>
              <a:buSzPts val="1800"/>
              <a:buNone/>
            </a:pPr>
            <a:endParaRPr/>
          </a:p>
          <a:p>
            <a:pPr marL="114300" lvl="0" indent="0" algn="l" rtl="0">
              <a:lnSpc>
                <a:spcPct val="100000"/>
              </a:lnSpc>
              <a:spcBef>
                <a:spcPts val="600"/>
              </a:spcBef>
              <a:spcAft>
                <a:spcPts val="0"/>
              </a:spcAft>
              <a:buSzPts val="1800"/>
              <a:buNone/>
            </a:pPr>
            <a:endParaRPr/>
          </a:p>
          <a:p>
            <a:pPr marL="457200" lvl="0" indent="-228600" algn="l" rtl="0">
              <a:lnSpc>
                <a:spcPct val="100000"/>
              </a:lnSpc>
              <a:spcBef>
                <a:spcPts val="600"/>
              </a:spcBef>
              <a:spcAft>
                <a:spcPts val="0"/>
              </a:spcAft>
              <a:buSzPts val="1800"/>
              <a:buNone/>
            </a:pPr>
            <a:endParaRPr/>
          </a:p>
          <a:p>
            <a:pPr marL="457200" lvl="0" indent="-342900" algn="l" rtl="0">
              <a:lnSpc>
                <a:spcPct val="100000"/>
              </a:lnSpc>
              <a:spcBef>
                <a:spcPts val="600"/>
              </a:spcBef>
              <a:spcAft>
                <a:spcPts val="0"/>
              </a:spcAft>
              <a:buSzPts val="1800"/>
              <a:buNone/>
            </a:pPr>
            <a:endParaRPr/>
          </a:p>
        </p:txBody>
      </p:sp>
      <p:pic>
        <p:nvPicPr>
          <p:cNvPr id="7" name="Google Shape;315;p76">
            <a:extLst>
              <a:ext uri="{FF2B5EF4-FFF2-40B4-BE49-F238E27FC236}">
                <a16:creationId xmlns:a16="http://schemas.microsoft.com/office/drawing/2014/main" id="{5CFBA0F9-A89E-4579-AD22-47A04CEF5061}"/>
              </a:ext>
            </a:extLst>
          </p:cNvPr>
          <p:cNvPicPr preferRelativeResize="0"/>
          <p:nvPr/>
        </p:nvPicPr>
        <p:blipFill rotWithShape="1">
          <a:blip r:embed="rId3">
            <a:alphaModFix/>
          </a:blip>
          <a:srcRect t="19" b="29"/>
          <a:stretch/>
        </p:blipFill>
        <p:spPr>
          <a:xfrm>
            <a:off x="6255057" y="2087404"/>
            <a:ext cx="5571484" cy="4409568"/>
          </a:xfrm>
          <a:prstGeom prst="rect">
            <a:avLst/>
          </a:prstGeom>
          <a:noFill/>
          <a:ln>
            <a:noFill/>
          </a:ln>
        </p:spPr>
      </p:pic>
      <p:grpSp>
        <p:nvGrpSpPr>
          <p:cNvPr id="5" name="Grupa 4"/>
          <p:cNvGrpSpPr/>
          <p:nvPr/>
        </p:nvGrpSpPr>
        <p:grpSpPr>
          <a:xfrm>
            <a:off x="10648515" y="2275918"/>
            <a:ext cx="942866" cy="942866"/>
            <a:chOff x="6522742" y="429814"/>
            <a:chExt cx="942866" cy="942866"/>
          </a:xfrm>
        </p:grpSpPr>
        <p:sp>
          <p:nvSpPr>
            <p:cNvPr id="3" name="Prostokąt 2"/>
            <p:cNvSpPr/>
            <p:nvPr/>
          </p:nvSpPr>
          <p:spPr>
            <a:xfrm>
              <a:off x="6522742" y="429814"/>
              <a:ext cx="942866" cy="942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Google Shape;316;p76">
              <a:extLst>
                <a:ext uri="{FF2B5EF4-FFF2-40B4-BE49-F238E27FC236}">
                  <a16:creationId xmlns:a16="http://schemas.microsoft.com/office/drawing/2014/main" id="{2D765441-E191-4E2A-8E79-57E629E6EEE0}"/>
                </a:ext>
              </a:extLst>
            </p:cNvPr>
            <p:cNvPicPr preferRelativeResize="0"/>
            <p:nvPr/>
          </p:nvPicPr>
          <p:blipFill rotWithShape="1">
            <a:blip r:embed="rId4">
              <a:alphaModFix/>
            </a:blip>
            <a:srcRect/>
            <a:stretch/>
          </p:blipFill>
          <p:spPr>
            <a:xfrm>
              <a:off x="6592682" y="499754"/>
              <a:ext cx="802986" cy="802986"/>
            </a:xfrm>
            <a:prstGeom prst="rect">
              <a:avLst/>
            </a:prstGeom>
            <a:solidFill>
              <a:schemeClr val="bg1"/>
            </a:solidFill>
            <a:ln>
              <a:noFill/>
            </a:ln>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82"/>
          <p:cNvSpPr txBox="1">
            <a:spLocks noGrp="1"/>
          </p:cNvSpPr>
          <p:nvPr>
            <p:ph type="title"/>
          </p:nvPr>
        </p:nvSpPr>
        <p:spPr>
          <a:xfrm>
            <a:off x="361200" y="842139"/>
            <a:ext cx="11469600" cy="830053"/>
          </a:xfrm>
          <a:prstGeom prst="rect">
            <a:avLst/>
          </a:prstGeom>
          <a:noFill/>
          <a:ln>
            <a:noFill/>
          </a:ln>
        </p:spPr>
        <p:txBody>
          <a:bodyPr spcFirstLastPara="1" wrap="square" lIns="0" tIns="0" rIns="0" bIns="0" anchor="t" anchorCtr="0">
            <a:noAutofit/>
          </a:bodyPr>
          <a:lstStyle/>
          <a:p>
            <a:r>
              <a:rPr lang="de-DE" dirty="0" err="1">
                <a:latin typeface="Roboto"/>
                <a:ea typeface="Roboto"/>
              </a:rPr>
              <a:t>Unite</a:t>
            </a:r>
            <a:r>
              <a:rPr lang="de-DE" dirty="0">
                <a:latin typeface="Roboto"/>
                <a:ea typeface="Roboto"/>
              </a:rPr>
              <a:t>! Seed Fund </a:t>
            </a:r>
            <a:endParaRPr dirty="0">
              <a:latin typeface="Roboto"/>
              <a:ea typeface="Roboto"/>
            </a:endParaRPr>
          </a:p>
        </p:txBody>
      </p:sp>
      <p:sp>
        <p:nvSpPr>
          <p:cNvPr id="367" name="Google Shape;367;p82"/>
          <p:cNvSpPr txBox="1">
            <a:spLocks noGrp="1"/>
          </p:cNvSpPr>
          <p:nvPr>
            <p:ph type="body" idx="2"/>
          </p:nvPr>
        </p:nvSpPr>
        <p:spPr>
          <a:xfrm>
            <a:off x="6289560" y="2087321"/>
            <a:ext cx="5266714" cy="4411623"/>
          </a:xfrm>
          <a:prstGeom prst="rect">
            <a:avLst/>
          </a:prstGeom>
          <a:noFill/>
          <a:ln>
            <a:noFill/>
          </a:ln>
        </p:spPr>
        <p:txBody>
          <a:bodyPr spcFirstLastPara="1" wrap="square" lIns="0" tIns="0" rIns="0" bIns="0" anchor="t" anchorCtr="0">
            <a:noAutofit/>
          </a:bodyPr>
          <a:lstStyle/>
          <a:p>
            <a:pPr marL="457200" lvl="0" indent="-342900" rtl="0">
              <a:lnSpc>
                <a:spcPct val="100000"/>
              </a:lnSpc>
              <a:spcBef>
                <a:spcPts val="1200"/>
              </a:spcBef>
              <a:spcAft>
                <a:spcPts val="0"/>
              </a:spcAft>
              <a:buSzPts val="1800"/>
              <a:buChar char="•"/>
            </a:pPr>
            <a:r>
              <a:rPr lang="de-DE" err="1">
                <a:latin typeface="Roboto"/>
                <a:ea typeface="Roboto"/>
              </a:rPr>
              <a:t>For</a:t>
            </a:r>
            <a:r>
              <a:rPr lang="de-DE">
                <a:latin typeface="Roboto"/>
                <a:ea typeface="Roboto"/>
              </a:rPr>
              <a:t> </a:t>
            </a:r>
            <a:r>
              <a:rPr lang="de-DE" err="1">
                <a:latin typeface="Roboto"/>
                <a:ea typeface="Roboto"/>
              </a:rPr>
              <a:t>teachers</a:t>
            </a:r>
            <a:r>
              <a:rPr lang="de-DE">
                <a:latin typeface="Roboto"/>
                <a:ea typeface="Roboto"/>
              </a:rPr>
              <a:t> </a:t>
            </a:r>
            <a:r>
              <a:rPr lang="de-DE" err="1">
                <a:latin typeface="Roboto"/>
                <a:ea typeface="Roboto"/>
              </a:rPr>
              <a:t>to</a:t>
            </a:r>
            <a:r>
              <a:rPr lang="de-DE">
                <a:latin typeface="Roboto"/>
                <a:ea typeface="Roboto"/>
              </a:rPr>
              <a:t> </a:t>
            </a:r>
            <a:r>
              <a:rPr lang="de-DE" err="1">
                <a:latin typeface="Roboto"/>
                <a:ea typeface="Roboto"/>
              </a:rPr>
              <a:t>build</a:t>
            </a:r>
            <a:r>
              <a:rPr lang="de-DE">
                <a:latin typeface="Roboto"/>
                <a:ea typeface="Roboto"/>
              </a:rPr>
              <a:t> </a:t>
            </a:r>
            <a:r>
              <a:rPr lang="de-DE" b="1" err="1">
                <a:latin typeface="Roboto"/>
                <a:ea typeface="Roboto"/>
              </a:rPr>
              <a:t>collaborative</a:t>
            </a:r>
            <a:r>
              <a:rPr lang="de-DE" b="1">
                <a:latin typeface="Roboto"/>
                <a:ea typeface="Roboto"/>
              </a:rPr>
              <a:t> </a:t>
            </a:r>
            <a:r>
              <a:rPr lang="de-DE" b="1" err="1">
                <a:latin typeface="Roboto"/>
                <a:ea typeface="Roboto"/>
              </a:rPr>
              <a:t>courses</a:t>
            </a:r>
            <a:r>
              <a:rPr lang="de-DE" b="1">
                <a:latin typeface="Roboto"/>
                <a:ea typeface="Roboto"/>
              </a:rPr>
              <a:t> and </a:t>
            </a:r>
            <a:r>
              <a:rPr lang="de-DE" b="1" err="1">
                <a:latin typeface="Roboto"/>
                <a:ea typeface="Roboto"/>
              </a:rPr>
              <a:t>programmes</a:t>
            </a:r>
            <a:r>
              <a:rPr lang="de-DE">
                <a:latin typeface="Roboto"/>
                <a:ea typeface="Roboto"/>
              </a:rPr>
              <a:t>,</a:t>
            </a:r>
            <a:endParaRPr lang="en-US" b="1">
              <a:latin typeface="Roboto"/>
              <a:ea typeface="Roboto"/>
            </a:endParaRPr>
          </a:p>
          <a:p>
            <a:pPr marL="457200" lvl="0" indent="-342900" rtl="0">
              <a:lnSpc>
                <a:spcPct val="100000"/>
              </a:lnSpc>
              <a:spcBef>
                <a:spcPts val="1200"/>
              </a:spcBef>
              <a:spcAft>
                <a:spcPts val="0"/>
              </a:spcAft>
              <a:buSzPts val="1800"/>
              <a:buChar char="•"/>
            </a:pPr>
            <a:r>
              <a:rPr lang="de-DE" err="1">
                <a:latin typeface="Roboto"/>
                <a:ea typeface="Roboto"/>
              </a:rPr>
              <a:t>For</a:t>
            </a:r>
            <a:r>
              <a:rPr lang="de-DE">
                <a:latin typeface="Roboto"/>
                <a:ea typeface="Roboto"/>
              </a:rPr>
              <a:t> </a:t>
            </a:r>
            <a:r>
              <a:rPr lang="de-DE" err="1">
                <a:latin typeface="Roboto"/>
                <a:ea typeface="Roboto"/>
              </a:rPr>
              <a:t>researchers</a:t>
            </a:r>
            <a:r>
              <a:rPr lang="de-DE">
                <a:latin typeface="Roboto"/>
                <a:ea typeface="Roboto"/>
              </a:rPr>
              <a:t> and PhD </a:t>
            </a:r>
            <a:r>
              <a:rPr lang="de-DE" err="1">
                <a:latin typeface="Roboto"/>
                <a:ea typeface="Roboto"/>
              </a:rPr>
              <a:t>students</a:t>
            </a:r>
            <a:r>
              <a:rPr lang="de-DE">
                <a:latin typeface="Roboto"/>
                <a:ea typeface="Roboto"/>
              </a:rPr>
              <a:t> </a:t>
            </a:r>
            <a:r>
              <a:rPr lang="de-DE" err="1">
                <a:latin typeface="Roboto"/>
                <a:ea typeface="Roboto"/>
              </a:rPr>
              <a:t>to</a:t>
            </a:r>
            <a:r>
              <a:rPr lang="de-DE">
                <a:latin typeface="Roboto"/>
                <a:ea typeface="Roboto"/>
              </a:rPr>
              <a:t> </a:t>
            </a:r>
            <a:r>
              <a:rPr lang="de-DE" err="1">
                <a:latin typeface="Roboto"/>
                <a:ea typeface="Roboto"/>
              </a:rPr>
              <a:t>build</a:t>
            </a:r>
            <a:r>
              <a:rPr lang="de-DE">
                <a:latin typeface="Roboto"/>
                <a:ea typeface="Roboto"/>
              </a:rPr>
              <a:t> </a:t>
            </a:r>
            <a:r>
              <a:rPr lang="de-DE" b="1" err="1">
                <a:latin typeface="Roboto"/>
                <a:ea typeface="Roboto"/>
              </a:rPr>
              <a:t>collaborative</a:t>
            </a:r>
            <a:r>
              <a:rPr lang="de-DE" b="1">
                <a:latin typeface="Roboto"/>
                <a:ea typeface="Roboto"/>
              </a:rPr>
              <a:t> </a:t>
            </a:r>
            <a:r>
              <a:rPr lang="de-DE" b="1" err="1">
                <a:latin typeface="Roboto"/>
                <a:ea typeface="Roboto"/>
              </a:rPr>
              <a:t>projects</a:t>
            </a:r>
            <a:r>
              <a:rPr lang="de-DE">
                <a:latin typeface="Roboto"/>
                <a:ea typeface="Roboto"/>
              </a:rPr>
              <a:t>,</a:t>
            </a:r>
            <a:endParaRPr b="1">
              <a:latin typeface="Roboto"/>
              <a:ea typeface="Roboto"/>
            </a:endParaRPr>
          </a:p>
          <a:p>
            <a:pPr marL="457200" lvl="0" indent="-342900" rtl="0">
              <a:lnSpc>
                <a:spcPct val="100000"/>
              </a:lnSpc>
              <a:spcBef>
                <a:spcPts val="1200"/>
              </a:spcBef>
              <a:spcAft>
                <a:spcPts val="0"/>
              </a:spcAft>
              <a:buSzPts val="1800"/>
              <a:buChar char="•"/>
            </a:pPr>
            <a:r>
              <a:rPr lang="de-DE">
                <a:latin typeface="Roboto"/>
                <a:ea typeface="Roboto"/>
              </a:rPr>
              <a:t>Max </a:t>
            </a:r>
            <a:r>
              <a:rPr lang="de-DE" b="1">
                <a:latin typeface="Roboto"/>
                <a:ea typeface="Roboto"/>
              </a:rPr>
              <a:t>10 000 Euros</a:t>
            </a:r>
            <a:r>
              <a:rPr lang="de-DE">
                <a:latin typeface="Roboto"/>
                <a:ea typeface="Roboto"/>
              </a:rPr>
              <a:t> </a:t>
            </a:r>
            <a:r>
              <a:rPr lang="de-DE" err="1">
                <a:latin typeface="Roboto"/>
                <a:ea typeface="Roboto"/>
              </a:rPr>
              <a:t>for</a:t>
            </a:r>
            <a:r>
              <a:rPr lang="de-DE">
                <a:latin typeface="Roboto"/>
                <a:ea typeface="Roboto"/>
              </a:rPr>
              <a:t> </a:t>
            </a:r>
            <a:r>
              <a:rPr lang="de-DE" err="1">
                <a:latin typeface="Roboto"/>
                <a:ea typeface="Roboto"/>
              </a:rPr>
              <a:t>establishing</a:t>
            </a:r>
            <a:r>
              <a:rPr lang="de-DE">
                <a:latin typeface="Roboto"/>
                <a:ea typeface="Roboto"/>
              </a:rPr>
              <a:t> </a:t>
            </a:r>
            <a:r>
              <a:rPr lang="de-DE" err="1">
                <a:latin typeface="Roboto"/>
                <a:ea typeface="Roboto"/>
              </a:rPr>
              <a:t>contacts</a:t>
            </a:r>
            <a:r>
              <a:rPr lang="de-DE">
                <a:latin typeface="Roboto"/>
                <a:ea typeface="Roboto"/>
              </a:rPr>
              <a:t> and </a:t>
            </a:r>
            <a:r>
              <a:rPr lang="de-DE" err="1">
                <a:latin typeface="Roboto"/>
                <a:ea typeface="Roboto"/>
              </a:rPr>
              <a:t>formulating</a:t>
            </a:r>
            <a:r>
              <a:rPr lang="de-DE">
                <a:latin typeface="Roboto"/>
                <a:ea typeface="Roboto"/>
              </a:rPr>
              <a:t> </a:t>
            </a:r>
            <a:r>
              <a:rPr lang="de-DE" err="1">
                <a:latin typeface="Roboto"/>
                <a:ea typeface="Roboto"/>
              </a:rPr>
              <a:t>collaboration</a:t>
            </a:r>
            <a:r>
              <a:rPr lang="de-DE">
                <a:latin typeface="Roboto"/>
                <a:ea typeface="Roboto"/>
              </a:rPr>
              <a:t> </a:t>
            </a:r>
            <a:r>
              <a:rPr lang="de-DE" err="1">
                <a:latin typeface="Roboto"/>
                <a:ea typeface="Roboto"/>
              </a:rPr>
              <a:t>ideas</a:t>
            </a:r>
            <a:r>
              <a:rPr lang="de-DE">
                <a:latin typeface="Roboto"/>
                <a:ea typeface="Roboto"/>
              </a:rPr>
              <a:t>,</a:t>
            </a:r>
            <a:endParaRPr>
              <a:latin typeface="Roboto"/>
              <a:ea typeface="Roboto"/>
            </a:endParaRPr>
          </a:p>
          <a:p>
            <a:pPr marL="457200" lvl="0" indent="-342900" rtl="0">
              <a:lnSpc>
                <a:spcPct val="100000"/>
              </a:lnSpc>
              <a:spcBef>
                <a:spcPts val="1200"/>
              </a:spcBef>
              <a:spcAft>
                <a:spcPts val="0"/>
              </a:spcAft>
              <a:buSzPts val="1800"/>
              <a:buChar char="•"/>
            </a:pPr>
            <a:r>
              <a:rPr lang="de-DE">
                <a:latin typeface="Roboto"/>
                <a:ea typeface="Roboto"/>
              </a:rPr>
              <a:t>Max </a:t>
            </a:r>
            <a:r>
              <a:rPr lang="de-DE" b="1">
                <a:latin typeface="Roboto"/>
                <a:ea typeface="Roboto"/>
              </a:rPr>
              <a:t>80 000 Euros</a:t>
            </a:r>
            <a:r>
              <a:rPr lang="de-DE">
                <a:latin typeface="Roboto"/>
                <a:ea typeface="Roboto"/>
              </a:rPr>
              <a:t> </a:t>
            </a:r>
            <a:r>
              <a:rPr lang="de-DE" err="1">
                <a:latin typeface="Roboto"/>
                <a:ea typeface="Roboto"/>
              </a:rPr>
              <a:t>for</a:t>
            </a:r>
            <a:r>
              <a:rPr lang="de-DE">
                <a:latin typeface="Roboto"/>
                <a:ea typeface="Roboto"/>
              </a:rPr>
              <a:t> </a:t>
            </a:r>
            <a:r>
              <a:rPr lang="de-DE" err="1">
                <a:latin typeface="Roboto"/>
                <a:ea typeface="Roboto"/>
              </a:rPr>
              <a:t>developing</a:t>
            </a:r>
            <a:r>
              <a:rPr lang="de-DE">
                <a:latin typeface="Roboto"/>
                <a:ea typeface="Roboto"/>
              </a:rPr>
              <a:t> </a:t>
            </a:r>
            <a:r>
              <a:rPr lang="de-DE" err="1">
                <a:latin typeface="Roboto"/>
                <a:ea typeface="Roboto"/>
              </a:rPr>
              <a:t>joint</a:t>
            </a:r>
            <a:r>
              <a:rPr lang="de-DE">
                <a:latin typeface="Roboto"/>
                <a:ea typeface="Roboto"/>
              </a:rPr>
              <a:t> </a:t>
            </a:r>
            <a:r>
              <a:rPr lang="de-DE" err="1">
                <a:latin typeface="Roboto"/>
                <a:ea typeface="Roboto"/>
              </a:rPr>
              <a:t>research</a:t>
            </a:r>
            <a:r>
              <a:rPr lang="de-DE">
                <a:latin typeface="Roboto"/>
                <a:ea typeface="Roboto"/>
              </a:rPr>
              <a:t>, </a:t>
            </a:r>
            <a:r>
              <a:rPr lang="de-DE" err="1">
                <a:latin typeface="Roboto"/>
                <a:ea typeface="Roboto"/>
              </a:rPr>
              <a:t>courses</a:t>
            </a:r>
            <a:r>
              <a:rPr lang="de-DE">
                <a:latin typeface="Roboto"/>
                <a:ea typeface="Roboto"/>
              </a:rPr>
              <a:t> and </a:t>
            </a:r>
            <a:r>
              <a:rPr lang="de-DE" err="1">
                <a:latin typeface="Roboto"/>
                <a:ea typeface="Roboto"/>
              </a:rPr>
              <a:t>programmes</a:t>
            </a:r>
            <a:r>
              <a:rPr lang="de-DE">
                <a:latin typeface="Roboto"/>
                <a:ea typeface="Roboto"/>
              </a:rPr>
              <a:t>,</a:t>
            </a:r>
            <a:endParaRPr>
              <a:latin typeface="Roboto"/>
              <a:ea typeface="Roboto"/>
            </a:endParaRPr>
          </a:p>
          <a:p>
            <a:pPr marL="457200" lvl="0" indent="-342900" rtl="0">
              <a:lnSpc>
                <a:spcPct val="100000"/>
              </a:lnSpc>
              <a:spcBef>
                <a:spcPts val="1200"/>
              </a:spcBef>
              <a:spcAft>
                <a:spcPts val="0"/>
              </a:spcAft>
              <a:buSzPts val="1800"/>
              <a:buChar char="•"/>
            </a:pPr>
            <a:r>
              <a:rPr lang="de-DE">
                <a:latin typeface="Roboto"/>
                <a:ea typeface="Roboto"/>
              </a:rPr>
              <a:t>At least </a:t>
            </a:r>
            <a:r>
              <a:rPr lang="de-DE" b="1">
                <a:latin typeface="Roboto"/>
                <a:ea typeface="Roboto"/>
              </a:rPr>
              <a:t>3 </a:t>
            </a:r>
            <a:r>
              <a:rPr lang="de-DE" b="1" err="1">
                <a:latin typeface="Roboto"/>
                <a:ea typeface="Roboto"/>
              </a:rPr>
              <a:t>Unite</a:t>
            </a:r>
            <a:r>
              <a:rPr lang="de-DE" b="1">
                <a:latin typeface="Roboto"/>
                <a:ea typeface="Roboto"/>
              </a:rPr>
              <a:t>! </a:t>
            </a:r>
            <a:r>
              <a:rPr lang="de-DE" b="1" err="1">
                <a:latin typeface="Roboto"/>
                <a:ea typeface="Roboto"/>
              </a:rPr>
              <a:t>partners</a:t>
            </a:r>
            <a:r>
              <a:rPr lang="de-DE">
                <a:latin typeface="Roboto"/>
                <a:ea typeface="Roboto"/>
              </a:rPr>
              <a:t>,</a:t>
            </a:r>
            <a:endParaRPr>
              <a:latin typeface="Roboto"/>
              <a:ea typeface="Roboto"/>
            </a:endParaRPr>
          </a:p>
          <a:p>
            <a:pPr marL="457200" lvl="0" indent="-342900" rtl="0">
              <a:lnSpc>
                <a:spcPct val="100000"/>
              </a:lnSpc>
              <a:spcBef>
                <a:spcPts val="1200"/>
              </a:spcBef>
              <a:spcAft>
                <a:spcPts val="0"/>
              </a:spcAft>
              <a:buSzPts val="1800"/>
              <a:buChar char="•"/>
            </a:pPr>
            <a:r>
              <a:rPr lang="de-DE" err="1">
                <a:latin typeface="Roboto"/>
                <a:ea typeface="Roboto"/>
              </a:rPr>
              <a:t>Applications</a:t>
            </a:r>
            <a:r>
              <a:rPr lang="de-DE">
                <a:latin typeface="Roboto"/>
                <a:ea typeface="Roboto"/>
              </a:rPr>
              <a:t> open </a:t>
            </a:r>
            <a:r>
              <a:rPr lang="de-DE" b="1" err="1">
                <a:latin typeface="Roboto"/>
                <a:ea typeface="Roboto"/>
              </a:rPr>
              <a:t>once</a:t>
            </a:r>
            <a:r>
              <a:rPr lang="de-DE">
                <a:latin typeface="Roboto"/>
                <a:ea typeface="Roboto"/>
              </a:rPr>
              <a:t> a </a:t>
            </a:r>
            <a:r>
              <a:rPr lang="de-DE" err="1">
                <a:latin typeface="Roboto"/>
                <a:ea typeface="Roboto"/>
              </a:rPr>
              <a:t>year</a:t>
            </a:r>
            <a:r>
              <a:rPr lang="de-DE">
                <a:latin typeface="Roboto"/>
                <a:ea typeface="Roboto"/>
              </a:rPr>
              <a:t>.</a:t>
            </a:r>
            <a:endParaRPr>
              <a:latin typeface="Roboto"/>
              <a:ea typeface="Roboto"/>
            </a:endParaRPr>
          </a:p>
          <a:p>
            <a:pPr marL="457200" lvl="0" indent="-228600" algn="l" rtl="0">
              <a:lnSpc>
                <a:spcPct val="100000"/>
              </a:lnSpc>
              <a:spcBef>
                <a:spcPts val="600"/>
              </a:spcBef>
              <a:spcAft>
                <a:spcPts val="0"/>
              </a:spcAft>
              <a:buSzPts val="1800"/>
              <a:buNone/>
            </a:pPr>
            <a:endParaRPr/>
          </a:p>
          <a:p>
            <a:pPr marL="114300" lvl="0" indent="0" algn="l" rtl="0">
              <a:lnSpc>
                <a:spcPct val="100000"/>
              </a:lnSpc>
              <a:spcBef>
                <a:spcPts val="600"/>
              </a:spcBef>
              <a:spcAft>
                <a:spcPts val="0"/>
              </a:spcAft>
              <a:buSzPts val="1800"/>
              <a:buNone/>
            </a:pPr>
            <a:endParaRPr/>
          </a:p>
          <a:p>
            <a:pPr marL="457200" lvl="0" indent="-228600" algn="l" rtl="0">
              <a:lnSpc>
                <a:spcPct val="100000"/>
              </a:lnSpc>
              <a:spcBef>
                <a:spcPts val="600"/>
              </a:spcBef>
              <a:spcAft>
                <a:spcPts val="0"/>
              </a:spcAft>
              <a:buSzPts val="1800"/>
              <a:buNone/>
            </a:pPr>
            <a:endParaRPr/>
          </a:p>
          <a:p>
            <a:pPr marL="457200" lvl="0" indent="-342900" algn="l" rtl="0">
              <a:lnSpc>
                <a:spcPct val="100000"/>
              </a:lnSpc>
              <a:spcBef>
                <a:spcPts val="600"/>
              </a:spcBef>
              <a:spcAft>
                <a:spcPts val="0"/>
              </a:spcAft>
              <a:buSzPts val="1800"/>
              <a:buNone/>
            </a:pPr>
            <a:endParaRPr>
              <a:solidFill>
                <a:srgbClr val="000000"/>
              </a:solidFill>
              <a:latin typeface="Arial"/>
              <a:ea typeface="Arial"/>
              <a:cs typeface="Arial"/>
              <a:sym typeface="Arial"/>
            </a:endParaRPr>
          </a:p>
        </p:txBody>
      </p:sp>
      <p:pic>
        <p:nvPicPr>
          <p:cNvPr id="5" name="Google Shape;370;p82">
            <a:extLst>
              <a:ext uri="{FF2B5EF4-FFF2-40B4-BE49-F238E27FC236}">
                <a16:creationId xmlns:a16="http://schemas.microsoft.com/office/drawing/2014/main" id="{BBAEB604-680B-48EF-B334-B2A967864B18}"/>
              </a:ext>
            </a:extLst>
          </p:cNvPr>
          <p:cNvPicPr preferRelativeResize="0"/>
          <p:nvPr/>
        </p:nvPicPr>
        <p:blipFill>
          <a:blip r:embed="rId3">
            <a:extLst>
              <a:ext uri="{28A0092B-C50C-407E-A947-70E740481C1C}">
                <a14:useLocalDpi xmlns:a14="http://schemas.microsoft.com/office/drawing/2010/main" val="0"/>
              </a:ext>
            </a:extLst>
          </a:blip>
          <a:stretch>
            <a:fillRect/>
          </a:stretch>
        </p:blipFill>
        <p:spPr>
          <a:xfrm>
            <a:off x="361201" y="2087404"/>
            <a:ext cx="5571481" cy="440956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84"/>
          <p:cNvSpPr txBox="1">
            <a:spLocks noGrp="1"/>
          </p:cNvSpPr>
          <p:nvPr>
            <p:ph type="ctrTitle"/>
          </p:nvPr>
        </p:nvSpPr>
        <p:spPr>
          <a:xfrm>
            <a:off x="7120870" y="2063839"/>
            <a:ext cx="5221180" cy="2711003"/>
          </a:xfrm>
          <a:prstGeom prst="rect">
            <a:avLst/>
          </a:prstGeom>
          <a:noFill/>
          <a:ln>
            <a:noFill/>
          </a:ln>
        </p:spPr>
        <p:txBody>
          <a:bodyPr spcFirstLastPara="1" wrap="square" lIns="0" tIns="0" rIns="0" bIns="0" anchor="t" anchorCtr="0">
            <a:noAutofit/>
          </a:bodyPr>
          <a:lstStyle/>
          <a:p>
            <a:pPr marL="0" lvl="0" indent="0" algn="l" rtl="0">
              <a:lnSpc>
                <a:spcPct val="200000"/>
              </a:lnSpc>
              <a:spcBef>
                <a:spcPts val="0"/>
              </a:spcBef>
              <a:spcAft>
                <a:spcPts val="0"/>
              </a:spcAft>
              <a:buClr>
                <a:schemeClr val="lt1"/>
              </a:buClr>
              <a:buSzPts val="6400"/>
              <a:buFont typeface="Arial"/>
              <a:buNone/>
            </a:pPr>
            <a:r>
              <a:rPr lang="de-DE" sz="1600" b="0" i="0" u="sng" strike="noStrike" cap="none" dirty="0">
                <a:solidFill>
                  <a:schemeClr val="dk1"/>
                </a:solidFill>
                <a:latin typeface="Roboto" panose="02000000000000000000" pitchFamily="2" charset="0"/>
                <a:ea typeface="Roboto" panose="02000000000000000000" pitchFamily="2" charset="0"/>
                <a:sym typeface="Arial"/>
                <a:hlinkClick r:id="rId3">
                  <a:extLst>
                    <a:ext uri="{A12FA001-AC4F-418D-AE19-62706E023703}">
                      <ahyp:hlinkClr xmlns:ahyp="http://schemas.microsoft.com/office/drawing/2018/hyperlinkcolor" val="tx"/>
                    </a:ext>
                  </a:extLst>
                </a:hlinkClick>
              </a:rPr>
              <a:t>www.unite-university.eu</a:t>
            </a:r>
            <a:br>
              <a:rPr lang="de-DE" sz="1600" b="0" i="0" u="none" strike="noStrike" cap="none" dirty="0">
                <a:solidFill>
                  <a:schemeClr val="dk1"/>
                </a:solidFill>
                <a:latin typeface="Roboto" panose="02000000000000000000" pitchFamily="2" charset="0"/>
                <a:ea typeface="Roboto" panose="02000000000000000000" pitchFamily="2" charset="0"/>
                <a:sym typeface="Arial"/>
              </a:rPr>
            </a:br>
            <a:r>
              <a:rPr lang="de-DE" sz="1600" b="0" i="0" u="sng" strike="noStrike" cap="none" dirty="0">
                <a:solidFill>
                  <a:srgbClr val="4C5B5D"/>
                </a:solidFill>
                <a:latin typeface="Roboto" panose="02000000000000000000" pitchFamily="2" charset="0"/>
                <a:ea typeface="Roboto" panose="02000000000000000000" pitchFamily="2" charset="0"/>
                <a:sym typeface="Arial"/>
                <a:hlinkClick r:id="rId4">
                  <a:extLst>
                    <a:ext uri="{A12FA001-AC4F-418D-AE19-62706E023703}">
                      <ahyp:hlinkClr xmlns:ahyp="http://schemas.microsoft.com/office/drawing/2018/hyperlinkcolor" val="tx"/>
                    </a:ext>
                  </a:extLst>
                </a:hlinkClick>
              </a:rPr>
              <a:t>secretariat@unite-university.eu</a:t>
            </a:r>
            <a:br>
              <a:rPr lang="de-DE" sz="1600" b="0" i="0" u="none" strike="noStrike" cap="none" dirty="0">
                <a:solidFill>
                  <a:schemeClr val="dk1"/>
                </a:solidFill>
                <a:latin typeface="Roboto" panose="02000000000000000000" pitchFamily="2" charset="0"/>
                <a:ea typeface="Roboto" panose="02000000000000000000" pitchFamily="2" charset="0"/>
                <a:sym typeface="Arial"/>
              </a:rPr>
            </a:br>
            <a:r>
              <a:rPr lang="de-DE" sz="1600" b="0" i="0" u="sng" strike="noStrike" cap="none" dirty="0">
                <a:solidFill>
                  <a:schemeClr val="dk1"/>
                </a:solidFill>
                <a:latin typeface="Roboto" panose="02000000000000000000" pitchFamily="2" charset="0"/>
                <a:ea typeface="Roboto" panose="02000000000000000000" pitchFamily="2" charset="0"/>
                <a:sym typeface="Arial"/>
                <a:hlinkClick r:id="rId5">
                  <a:extLst>
                    <a:ext uri="{A12FA001-AC4F-418D-AE19-62706E023703}">
                      <ahyp:hlinkClr xmlns:ahyp="http://schemas.microsoft.com/office/drawing/2018/hyperlinkcolor" val="tx"/>
                    </a:ext>
                  </a:extLst>
                </a:hlinkClick>
              </a:rPr>
              <a:t>@</a:t>
            </a:r>
            <a:r>
              <a:rPr lang="de-DE" sz="1600" b="0" i="0" u="sng" strike="noStrike" cap="none" dirty="0" err="1">
                <a:solidFill>
                  <a:schemeClr val="dk1"/>
                </a:solidFill>
                <a:latin typeface="Roboto" panose="02000000000000000000" pitchFamily="2" charset="0"/>
                <a:ea typeface="Roboto" panose="02000000000000000000" pitchFamily="2" charset="0"/>
                <a:sym typeface="Arial"/>
                <a:hlinkClick r:id="rId5">
                  <a:extLst>
                    <a:ext uri="{A12FA001-AC4F-418D-AE19-62706E023703}">
                      <ahyp:hlinkClr xmlns:ahyp="http://schemas.microsoft.com/office/drawing/2018/hyperlinkcolor" val="tx"/>
                    </a:ext>
                  </a:extLst>
                </a:hlinkClick>
              </a:rPr>
              <a:t>unite_tech_univ</a:t>
            </a:r>
            <a:br>
              <a:rPr lang="de-DE" sz="1600" b="0" i="0" u="none" strike="noStrike" cap="none" dirty="0">
                <a:solidFill>
                  <a:schemeClr val="dk1"/>
                </a:solidFill>
                <a:latin typeface="Roboto" panose="02000000000000000000" pitchFamily="2" charset="0"/>
                <a:ea typeface="Roboto" panose="02000000000000000000" pitchFamily="2" charset="0"/>
                <a:sym typeface="Arial"/>
              </a:rPr>
            </a:br>
            <a:r>
              <a:rPr lang="de-DE" sz="1600" b="0" i="0" u="sng" strike="noStrike" cap="none" dirty="0">
                <a:solidFill>
                  <a:schemeClr val="dk1"/>
                </a:solidFill>
                <a:latin typeface="Roboto" panose="02000000000000000000" pitchFamily="2" charset="0"/>
                <a:ea typeface="Roboto" panose="02000000000000000000" pitchFamily="2" charset="0"/>
                <a:sym typeface="Arial"/>
                <a:hlinkClick r:id="rId6">
                  <a:extLst>
                    <a:ext uri="{A12FA001-AC4F-418D-AE19-62706E023703}">
                      <ahyp:hlinkClr xmlns:ahyp="http://schemas.microsoft.com/office/drawing/2018/hyperlinkcolor" val="tx"/>
                    </a:ext>
                  </a:extLst>
                </a:hlinkClick>
              </a:rPr>
              <a:t>linkedin.com/</a:t>
            </a:r>
            <a:r>
              <a:rPr lang="de-DE" sz="1600" b="0" i="0" u="sng" strike="noStrike" cap="none" dirty="0" err="1">
                <a:solidFill>
                  <a:schemeClr val="dk1"/>
                </a:solidFill>
                <a:latin typeface="Roboto" panose="02000000000000000000" pitchFamily="2" charset="0"/>
                <a:ea typeface="Roboto" panose="02000000000000000000" pitchFamily="2" charset="0"/>
                <a:sym typeface="Arial"/>
                <a:hlinkClick r:id="rId6">
                  <a:extLst>
                    <a:ext uri="{A12FA001-AC4F-418D-AE19-62706E023703}">
                      <ahyp:hlinkClr xmlns:ahyp="http://schemas.microsoft.com/office/drawing/2018/hyperlinkcolor" val="tx"/>
                    </a:ext>
                  </a:extLst>
                </a:hlinkClick>
              </a:rPr>
              <a:t>company</a:t>
            </a:r>
            <a:r>
              <a:rPr lang="de-DE" sz="1600" b="0" i="0" u="sng" strike="noStrike" cap="none" dirty="0">
                <a:solidFill>
                  <a:schemeClr val="dk1"/>
                </a:solidFill>
                <a:latin typeface="Roboto" panose="02000000000000000000" pitchFamily="2" charset="0"/>
                <a:ea typeface="Roboto" panose="02000000000000000000" pitchFamily="2" charset="0"/>
                <a:sym typeface="Arial"/>
                <a:hlinkClick r:id="rId6">
                  <a:extLst>
                    <a:ext uri="{A12FA001-AC4F-418D-AE19-62706E023703}">
                      <ahyp:hlinkClr xmlns:ahyp="http://schemas.microsoft.com/office/drawing/2018/hyperlinkcolor" val="tx"/>
                    </a:ext>
                  </a:extLst>
                </a:hlinkClick>
              </a:rPr>
              <a:t>/</a:t>
            </a:r>
            <a:r>
              <a:rPr lang="de-DE" sz="1600" b="0" i="0" u="sng" strike="noStrike" cap="none" dirty="0" err="1">
                <a:solidFill>
                  <a:schemeClr val="dk1"/>
                </a:solidFill>
                <a:latin typeface="Roboto" panose="02000000000000000000" pitchFamily="2" charset="0"/>
                <a:ea typeface="Roboto" panose="02000000000000000000" pitchFamily="2" charset="0"/>
                <a:sym typeface="Arial"/>
                <a:hlinkClick r:id="rId6">
                  <a:extLst>
                    <a:ext uri="{A12FA001-AC4F-418D-AE19-62706E023703}">
                      <ahyp:hlinkClr xmlns:ahyp="http://schemas.microsoft.com/office/drawing/2018/hyperlinkcolor" val="tx"/>
                    </a:ext>
                  </a:extLst>
                </a:hlinkClick>
              </a:rPr>
              <a:t>uniteuniversity</a:t>
            </a:r>
            <a:r>
              <a:rPr lang="de-DE" sz="1600" b="0" i="0" u="sng" strike="noStrike" cap="none" dirty="0">
                <a:solidFill>
                  <a:schemeClr val="dk1"/>
                </a:solidFill>
                <a:latin typeface="Roboto" panose="02000000000000000000" pitchFamily="2" charset="0"/>
                <a:ea typeface="Roboto" panose="02000000000000000000" pitchFamily="2" charset="0"/>
                <a:sym typeface="Arial"/>
                <a:hlinkClick r:id="rId6">
                  <a:extLst>
                    <a:ext uri="{A12FA001-AC4F-418D-AE19-62706E023703}">
                      <ahyp:hlinkClr xmlns:ahyp="http://schemas.microsoft.com/office/drawing/2018/hyperlinkcolor" val="tx"/>
                    </a:ext>
                  </a:extLst>
                </a:hlinkClick>
              </a:rPr>
              <a:t>/</a:t>
            </a:r>
            <a:br>
              <a:rPr lang="de-DE" sz="1600" b="0" i="0" u="none" strike="noStrike" cap="none" dirty="0">
                <a:solidFill>
                  <a:schemeClr val="dk1"/>
                </a:solidFill>
                <a:latin typeface="Roboto" panose="02000000000000000000" pitchFamily="2" charset="0"/>
                <a:ea typeface="Roboto" panose="02000000000000000000" pitchFamily="2" charset="0"/>
                <a:sym typeface="Arial"/>
              </a:rPr>
            </a:br>
            <a:r>
              <a:rPr lang="de-DE" sz="1600" b="0" i="0" u="sng" strike="noStrike" cap="none" dirty="0">
                <a:solidFill>
                  <a:schemeClr val="dk1"/>
                </a:solidFill>
                <a:latin typeface="Roboto" panose="02000000000000000000" pitchFamily="2" charset="0"/>
                <a:ea typeface="Roboto" panose="02000000000000000000" pitchFamily="2" charset="0"/>
                <a:sym typeface="Arial"/>
                <a:hlinkClick r:id="rId7">
                  <a:extLst>
                    <a:ext uri="{A12FA001-AC4F-418D-AE19-62706E023703}">
                      <ahyp:hlinkClr xmlns:ahyp="http://schemas.microsoft.com/office/drawing/2018/hyperlinkcolor" val="tx"/>
                    </a:ext>
                  </a:extLst>
                </a:hlinkClick>
              </a:rPr>
              <a:t>instagram.com/</a:t>
            </a:r>
            <a:r>
              <a:rPr lang="de-DE" sz="1600" b="0" i="0" u="sng" strike="noStrike" cap="none" dirty="0" err="1">
                <a:solidFill>
                  <a:schemeClr val="dk1"/>
                </a:solidFill>
                <a:latin typeface="Roboto" panose="02000000000000000000" pitchFamily="2" charset="0"/>
                <a:ea typeface="Roboto" panose="02000000000000000000" pitchFamily="2" charset="0"/>
                <a:sym typeface="Arial"/>
                <a:hlinkClick r:id="rId7">
                  <a:extLst>
                    <a:ext uri="{A12FA001-AC4F-418D-AE19-62706E023703}">
                      <ahyp:hlinkClr xmlns:ahyp="http://schemas.microsoft.com/office/drawing/2018/hyperlinkcolor" val="tx"/>
                    </a:ext>
                  </a:extLst>
                </a:hlinkClick>
              </a:rPr>
              <a:t>uniteuniversity</a:t>
            </a:r>
            <a:endParaRPr sz="1600" b="0" i="0" u="none" strike="noStrike" cap="none" dirty="0">
              <a:solidFill>
                <a:schemeClr val="dk1"/>
              </a:solidFill>
              <a:latin typeface="Roboto" panose="02000000000000000000" pitchFamily="2" charset="0"/>
              <a:ea typeface="Roboto" panose="02000000000000000000" pitchFamily="2" charset="0"/>
              <a:sym typeface="Arial"/>
            </a:endParaRPr>
          </a:p>
        </p:txBody>
      </p:sp>
      <p:sp>
        <p:nvSpPr>
          <p:cNvPr id="381" name="Google Shape;381;p84"/>
          <p:cNvSpPr/>
          <p:nvPr/>
        </p:nvSpPr>
        <p:spPr>
          <a:xfrm>
            <a:off x="6579647" y="1193763"/>
            <a:ext cx="292740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3600" b="0" i="0" u="none" strike="noStrike" cap="none">
                <a:solidFill>
                  <a:schemeClr val="dk1"/>
                </a:solidFill>
                <a:latin typeface="Roboto" panose="02000000000000000000" pitchFamily="2" charset="0"/>
                <a:ea typeface="Roboto" panose="02000000000000000000" pitchFamily="2" charset="0"/>
                <a:sym typeface="Arial"/>
              </a:rPr>
              <a:t>Get involved!</a:t>
            </a:r>
            <a:r>
              <a:rPr lang="de-DE" sz="1400" b="0" i="0" u="none" strike="noStrike" cap="none">
                <a:solidFill>
                  <a:srgbClr val="000000"/>
                </a:solidFill>
                <a:latin typeface="Roboto" panose="02000000000000000000" pitchFamily="2" charset="0"/>
                <a:ea typeface="Roboto" panose="02000000000000000000" pitchFamily="2" charset="0"/>
                <a:sym typeface="Arial"/>
              </a:rPr>
              <a:t> </a:t>
            </a:r>
            <a:endParaRPr sz="1400" b="0" i="0" u="none" strike="noStrike" cap="none">
              <a:solidFill>
                <a:srgbClr val="000000"/>
              </a:solidFill>
              <a:latin typeface="Roboto" panose="02000000000000000000" pitchFamily="2" charset="0"/>
              <a:ea typeface="Roboto" panose="02000000000000000000" pitchFamily="2" charset="0"/>
              <a:sym typeface="Arial"/>
            </a:endParaRPr>
          </a:p>
        </p:txBody>
      </p:sp>
      <p:pic>
        <p:nvPicPr>
          <p:cNvPr id="2" name="Obraz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99524" y="2210638"/>
            <a:ext cx="310132" cy="310132"/>
          </a:xfrm>
          <a:prstGeom prst="rect">
            <a:avLst/>
          </a:prstGeom>
        </p:spPr>
      </p:pic>
      <p:pic>
        <p:nvPicPr>
          <p:cNvPr id="5" name="Obraz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99524" y="2704681"/>
            <a:ext cx="310132" cy="310132"/>
          </a:xfrm>
          <a:prstGeom prst="rect">
            <a:avLst/>
          </a:prstGeom>
        </p:spPr>
      </p:pic>
      <p:pic>
        <p:nvPicPr>
          <p:cNvPr id="6" name="Obraz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99524" y="3173913"/>
            <a:ext cx="310132" cy="310132"/>
          </a:xfrm>
          <a:prstGeom prst="rect">
            <a:avLst/>
          </a:prstGeom>
        </p:spPr>
      </p:pic>
      <p:pic>
        <p:nvPicPr>
          <p:cNvPr id="7" name="Obraz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99524" y="3668265"/>
            <a:ext cx="310132" cy="310132"/>
          </a:xfrm>
          <a:prstGeom prst="rect">
            <a:avLst/>
          </a:prstGeom>
        </p:spPr>
      </p:pic>
      <p:pic>
        <p:nvPicPr>
          <p:cNvPr id="8" name="Obraz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699524" y="4157593"/>
            <a:ext cx="310132" cy="31013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58"/>
          <p:cNvSpPr txBox="1">
            <a:spLocks noGrp="1"/>
          </p:cNvSpPr>
          <p:nvPr>
            <p:ph type="body" idx="2"/>
          </p:nvPr>
        </p:nvSpPr>
        <p:spPr>
          <a:xfrm>
            <a:off x="361200" y="2086377"/>
            <a:ext cx="10466820" cy="4411623"/>
          </a:xfrm>
          <a:prstGeom prst="rect">
            <a:avLst/>
          </a:prstGeom>
          <a:noFill/>
          <a:ln>
            <a:noFill/>
          </a:ln>
        </p:spPr>
        <p:txBody>
          <a:bodyPr spcFirstLastPara="1" wrap="square" lIns="0" tIns="0" rIns="0" bIns="0" anchor="t" anchorCtr="0">
            <a:noAutofit/>
          </a:bodyPr>
          <a:lstStyle/>
          <a:p>
            <a:pPr marL="457200" lvl="0" indent="-342900" rtl="0">
              <a:lnSpc>
                <a:spcPct val="100000"/>
              </a:lnSpc>
              <a:spcBef>
                <a:spcPts val="1200"/>
              </a:spcBef>
              <a:spcAft>
                <a:spcPts val="0"/>
              </a:spcAft>
              <a:buSzPts val="1800"/>
              <a:buChar char="•"/>
            </a:pPr>
            <a:r>
              <a:rPr lang="de-DE">
                <a:latin typeface="Roboto"/>
                <a:ea typeface="Roboto"/>
              </a:rPr>
              <a:t>The European </a:t>
            </a:r>
            <a:r>
              <a:rPr lang="de-DE" err="1">
                <a:latin typeface="Roboto"/>
                <a:ea typeface="Roboto"/>
              </a:rPr>
              <a:t>Universities</a:t>
            </a:r>
            <a:r>
              <a:rPr lang="de-DE">
                <a:latin typeface="Roboto"/>
                <a:ea typeface="Roboto"/>
              </a:rPr>
              <a:t> </a:t>
            </a:r>
            <a:r>
              <a:rPr lang="de-DE" err="1">
                <a:latin typeface="Roboto"/>
                <a:ea typeface="Roboto"/>
              </a:rPr>
              <a:t>alliances</a:t>
            </a:r>
            <a:r>
              <a:rPr lang="de-DE">
                <a:latin typeface="Roboto"/>
                <a:ea typeface="Roboto"/>
              </a:rPr>
              <a:t> </a:t>
            </a:r>
            <a:r>
              <a:rPr lang="de-DE" err="1">
                <a:latin typeface="Roboto"/>
                <a:ea typeface="Roboto"/>
              </a:rPr>
              <a:t>are</a:t>
            </a:r>
            <a:r>
              <a:rPr lang="de-DE">
                <a:latin typeface="Roboto"/>
                <a:ea typeface="Roboto"/>
              </a:rPr>
              <a:t> </a:t>
            </a:r>
            <a:r>
              <a:rPr lang="de-DE" b="1">
                <a:latin typeface="Roboto"/>
                <a:ea typeface="Roboto"/>
              </a:rPr>
              <a:t>a </a:t>
            </a:r>
            <a:r>
              <a:rPr lang="de-DE" b="1" err="1">
                <a:latin typeface="Roboto"/>
                <a:ea typeface="Roboto"/>
              </a:rPr>
              <a:t>flagship</a:t>
            </a:r>
            <a:r>
              <a:rPr lang="de-DE" b="1">
                <a:latin typeface="Roboto"/>
                <a:ea typeface="Roboto"/>
              </a:rPr>
              <a:t> initiative</a:t>
            </a:r>
            <a:r>
              <a:rPr lang="de-DE">
                <a:latin typeface="Roboto"/>
                <a:ea typeface="Roboto"/>
              </a:rPr>
              <a:t> </a:t>
            </a:r>
            <a:r>
              <a:rPr lang="de-DE" err="1">
                <a:latin typeface="Roboto"/>
                <a:ea typeface="Roboto"/>
              </a:rPr>
              <a:t>of</a:t>
            </a:r>
            <a:r>
              <a:rPr lang="de-DE">
                <a:latin typeface="Roboto"/>
                <a:ea typeface="Roboto"/>
              </a:rPr>
              <a:t> </a:t>
            </a:r>
            <a:r>
              <a:rPr lang="de-DE" err="1">
                <a:latin typeface="Roboto"/>
                <a:ea typeface="Roboto"/>
              </a:rPr>
              <a:t>the</a:t>
            </a:r>
            <a:r>
              <a:rPr lang="de-DE">
                <a:latin typeface="Roboto"/>
                <a:ea typeface="Roboto"/>
              </a:rPr>
              <a:t> European </a:t>
            </a:r>
            <a:r>
              <a:rPr lang="de-DE" err="1">
                <a:latin typeface="Roboto"/>
                <a:ea typeface="Roboto"/>
              </a:rPr>
              <a:t>strategy</a:t>
            </a:r>
            <a:r>
              <a:rPr lang="de-DE">
                <a:latin typeface="Roboto"/>
                <a:ea typeface="Roboto"/>
              </a:rPr>
              <a:t> </a:t>
            </a:r>
            <a:r>
              <a:rPr lang="de-DE" err="1">
                <a:latin typeface="Roboto"/>
                <a:ea typeface="Roboto"/>
              </a:rPr>
              <a:t>for</a:t>
            </a:r>
            <a:r>
              <a:rPr lang="de-DE">
                <a:latin typeface="Roboto"/>
                <a:ea typeface="Roboto"/>
              </a:rPr>
              <a:t> </a:t>
            </a:r>
            <a:r>
              <a:rPr lang="de-DE" err="1">
                <a:latin typeface="Roboto"/>
                <a:ea typeface="Roboto"/>
              </a:rPr>
              <a:t>universities</a:t>
            </a:r>
            <a:r>
              <a:rPr lang="de-DE">
                <a:latin typeface="Roboto"/>
                <a:ea typeface="Roboto"/>
              </a:rPr>
              <a:t> </a:t>
            </a:r>
            <a:r>
              <a:rPr lang="de-DE" err="1">
                <a:latin typeface="Roboto"/>
                <a:ea typeface="Roboto"/>
              </a:rPr>
              <a:t>to</a:t>
            </a:r>
            <a:r>
              <a:rPr lang="de-DE">
                <a:latin typeface="Roboto"/>
                <a:ea typeface="Roboto"/>
              </a:rPr>
              <a:t> </a:t>
            </a:r>
            <a:r>
              <a:rPr lang="de-DE" err="1">
                <a:latin typeface="Roboto"/>
                <a:ea typeface="Roboto"/>
              </a:rPr>
              <a:t>transform</a:t>
            </a:r>
            <a:r>
              <a:rPr lang="de-DE">
                <a:latin typeface="Roboto"/>
                <a:ea typeface="Roboto"/>
              </a:rPr>
              <a:t> </a:t>
            </a:r>
            <a:r>
              <a:rPr lang="de-DE" b="1" err="1">
                <a:latin typeface="Roboto"/>
                <a:ea typeface="Roboto"/>
              </a:rPr>
              <a:t>the</a:t>
            </a:r>
            <a:r>
              <a:rPr lang="de-DE" b="1">
                <a:latin typeface="Roboto"/>
                <a:ea typeface="Roboto"/>
              </a:rPr>
              <a:t> European Higher Education Area</a:t>
            </a:r>
            <a:r>
              <a:rPr lang="de-DE">
                <a:latin typeface="Roboto"/>
                <a:ea typeface="Roboto"/>
              </a:rPr>
              <a:t>,</a:t>
            </a:r>
            <a:endParaRPr lang="en-US">
              <a:latin typeface="Roboto"/>
              <a:ea typeface="Roboto"/>
            </a:endParaRPr>
          </a:p>
          <a:p>
            <a:pPr marL="457200" lvl="0" indent="-342900" rtl="0">
              <a:lnSpc>
                <a:spcPct val="100000"/>
              </a:lnSpc>
              <a:spcBef>
                <a:spcPts val="1200"/>
              </a:spcBef>
              <a:spcAft>
                <a:spcPts val="0"/>
              </a:spcAft>
              <a:buSzPts val="1800"/>
              <a:buChar char="•"/>
            </a:pPr>
            <a:r>
              <a:rPr lang="de-DE" err="1">
                <a:latin typeface="Roboto"/>
                <a:ea typeface="Roboto"/>
              </a:rPr>
              <a:t>Alliances</a:t>
            </a:r>
            <a:r>
              <a:rPr lang="de-DE">
                <a:latin typeface="Roboto"/>
                <a:ea typeface="Roboto"/>
              </a:rPr>
              <a:t> </a:t>
            </a:r>
            <a:r>
              <a:rPr lang="de-DE" err="1">
                <a:latin typeface="Roboto"/>
                <a:ea typeface="Roboto"/>
              </a:rPr>
              <a:t>between</a:t>
            </a:r>
            <a:r>
              <a:rPr lang="de-DE">
                <a:latin typeface="Roboto"/>
                <a:ea typeface="Roboto"/>
              </a:rPr>
              <a:t> </a:t>
            </a:r>
            <a:r>
              <a:rPr lang="de-DE" err="1">
                <a:latin typeface="Roboto"/>
                <a:ea typeface="Roboto"/>
              </a:rPr>
              <a:t>higher</a:t>
            </a:r>
            <a:r>
              <a:rPr lang="de-DE">
                <a:latin typeface="Roboto"/>
                <a:ea typeface="Roboto"/>
              </a:rPr>
              <a:t> </a:t>
            </a:r>
            <a:r>
              <a:rPr lang="de-DE" err="1">
                <a:latin typeface="Roboto"/>
                <a:ea typeface="Roboto"/>
              </a:rPr>
              <a:t>institutions</a:t>
            </a:r>
            <a:r>
              <a:rPr lang="de-DE">
                <a:latin typeface="Roboto"/>
                <a:ea typeface="Roboto"/>
              </a:rPr>
              <a:t> </a:t>
            </a:r>
            <a:r>
              <a:rPr lang="de-DE" err="1">
                <a:latin typeface="Roboto"/>
                <a:ea typeface="Roboto"/>
              </a:rPr>
              <a:t>from</a:t>
            </a:r>
            <a:r>
              <a:rPr lang="de-DE">
                <a:latin typeface="Roboto"/>
                <a:ea typeface="Roboto"/>
              </a:rPr>
              <a:t> all </a:t>
            </a:r>
            <a:r>
              <a:rPr lang="de-DE" err="1">
                <a:latin typeface="Roboto"/>
                <a:ea typeface="Roboto"/>
              </a:rPr>
              <a:t>across</a:t>
            </a:r>
            <a:r>
              <a:rPr lang="de-DE">
                <a:latin typeface="Roboto"/>
                <a:ea typeface="Roboto"/>
              </a:rPr>
              <a:t> Europe, </a:t>
            </a:r>
            <a:r>
              <a:rPr lang="de-DE" err="1">
                <a:latin typeface="Roboto"/>
                <a:ea typeface="Roboto"/>
              </a:rPr>
              <a:t>for</a:t>
            </a:r>
            <a:r>
              <a:rPr lang="de-DE">
                <a:latin typeface="Roboto"/>
                <a:ea typeface="Roboto"/>
              </a:rPr>
              <a:t> </a:t>
            </a:r>
            <a:r>
              <a:rPr lang="de-DE" b="1" err="1">
                <a:latin typeface="Roboto"/>
                <a:ea typeface="Roboto"/>
              </a:rPr>
              <a:t>the</a:t>
            </a:r>
            <a:r>
              <a:rPr lang="de-DE" b="1">
                <a:latin typeface="Roboto"/>
                <a:ea typeface="Roboto"/>
              </a:rPr>
              <a:t> </a:t>
            </a:r>
            <a:r>
              <a:rPr lang="de-DE" b="1" err="1">
                <a:latin typeface="Roboto"/>
                <a:ea typeface="Roboto"/>
              </a:rPr>
              <a:t>benefit</a:t>
            </a:r>
            <a:r>
              <a:rPr lang="de-DE" b="1">
                <a:latin typeface="Roboto"/>
                <a:ea typeface="Roboto"/>
              </a:rPr>
              <a:t> </a:t>
            </a:r>
            <a:r>
              <a:rPr lang="de-DE" b="1" err="1">
                <a:latin typeface="Roboto"/>
                <a:ea typeface="Roboto"/>
              </a:rPr>
              <a:t>of</a:t>
            </a:r>
            <a:r>
              <a:rPr lang="de-DE" b="1">
                <a:latin typeface="Roboto"/>
                <a:ea typeface="Roboto"/>
              </a:rPr>
              <a:t> </a:t>
            </a:r>
            <a:r>
              <a:rPr lang="de-DE" b="1" err="1">
                <a:latin typeface="Roboto"/>
                <a:ea typeface="Roboto"/>
              </a:rPr>
              <a:t>their</a:t>
            </a:r>
            <a:r>
              <a:rPr lang="de-DE" b="1">
                <a:latin typeface="Roboto"/>
                <a:ea typeface="Roboto"/>
              </a:rPr>
              <a:t> </a:t>
            </a:r>
            <a:r>
              <a:rPr lang="de-DE" b="1" err="1">
                <a:latin typeface="Roboto"/>
                <a:ea typeface="Roboto"/>
              </a:rPr>
              <a:t>students</a:t>
            </a:r>
            <a:r>
              <a:rPr lang="de-DE" b="1">
                <a:latin typeface="Roboto"/>
                <a:ea typeface="Roboto"/>
              </a:rPr>
              <a:t>, </a:t>
            </a:r>
            <a:r>
              <a:rPr lang="de-DE" b="1" err="1">
                <a:latin typeface="Roboto"/>
                <a:ea typeface="Roboto"/>
              </a:rPr>
              <a:t>staff</a:t>
            </a:r>
            <a:r>
              <a:rPr lang="de-DE" b="1">
                <a:latin typeface="Roboto"/>
                <a:ea typeface="Roboto"/>
              </a:rPr>
              <a:t> and </a:t>
            </a:r>
            <a:r>
              <a:rPr lang="de-DE" b="1" err="1">
                <a:latin typeface="Roboto"/>
                <a:ea typeface="Roboto"/>
              </a:rPr>
              <a:t>society</a:t>
            </a:r>
            <a:r>
              <a:rPr lang="de-DE">
                <a:latin typeface="Roboto"/>
                <a:ea typeface="Roboto"/>
              </a:rPr>
              <a:t> and </a:t>
            </a:r>
            <a:r>
              <a:rPr lang="de-DE" err="1">
                <a:latin typeface="Roboto"/>
                <a:ea typeface="Roboto"/>
              </a:rPr>
              <a:t>co-created</a:t>
            </a:r>
            <a:r>
              <a:rPr lang="de-DE">
                <a:latin typeface="Roboto"/>
                <a:ea typeface="Roboto"/>
              </a:rPr>
              <a:t> </a:t>
            </a:r>
            <a:r>
              <a:rPr lang="de-DE" err="1">
                <a:latin typeface="Roboto"/>
                <a:ea typeface="Roboto"/>
              </a:rPr>
              <a:t>by</a:t>
            </a:r>
            <a:r>
              <a:rPr lang="de-DE">
                <a:latin typeface="Roboto"/>
                <a:ea typeface="Roboto"/>
              </a:rPr>
              <a:t> </a:t>
            </a:r>
            <a:r>
              <a:rPr lang="de-DE" err="1">
                <a:latin typeface="Roboto"/>
                <a:ea typeface="Roboto"/>
              </a:rPr>
              <a:t>them</a:t>
            </a:r>
            <a:r>
              <a:rPr lang="de-DE">
                <a:latin typeface="Roboto"/>
                <a:ea typeface="Roboto"/>
              </a:rPr>
              <a:t>,</a:t>
            </a:r>
            <a:endParaRPr>
              <a:latin typeface="Roboto"/>
              <a:ea typeface="Roboto"/>
            </a:endParaRPr>
          </a:p>
          <a:p>
            <a:pPr marL="457200" lvl="0" indent="-342900" rtl="0">
              <a:lnSpc>
                <a:spcPct val="100000"/>
              </a:lnSpc>
              <a:spcBef>
                <a:spcPts val="1200"/>
              </a:spcBef>
              <a:spcAft>
                <a:spcPts val="0"/>
              </a:spcAft>
              <a:buSzPts val="1800"/>
              <a:buChar char="•"/>
            </a:pPr>
            <a:r>
              <a:rPr lang="de-DE" err="1">
                <a:latin typeface="Roboto"/>
                <a:ea typeface="Roboto"/>
              </a:rPr>
              <a:t>Aims</a:t>
            </a:r>
            <a:r>
              <a:rPr lang="de-DE">
                <a:latin typeface="Roboto"/>
                <a:ea typeface="Roboto"/>
              </a:rPr>
              <a:t> </a:t>
            </a:r>
            <a:r>
              <a:rPr lang="de-DE" err="1">
                <a:latin typeface="Roboto"/>
                <a:ea typeface="Roboto"/>
              </a:rPr>
              <a:t>to</a:t>
            </a:r>
            <a:r>
              <a:rPr lang="de-DE">
                <a:latin typeface="Roboto"/>
                <a:ea typeface="Roboto"/>
              </a:rPr>
              <a:t> </a:t>
            </a:r>
            <a:r>
              <a:rPr lang="de-DE" err="1">
                <a:latin typeface="Roboto"/>
                <a:ea typeface="Roboto"/>
              </a:rPr>
              <a:t>improve</a:t>
            </a:r>
            <a:r>
              <a:rPr lang="de-DE">
                <a:latin typeface="Roboto"/>
                <a:ea typeface="Roboto"/>
              </a:rPr>
              <a:t> </a:t>
            </a:r>
            <a:r>
              <a:rPr lang="de-DE" err="1">
                <a:latin typeface="Roboto"/>
                <a:ea typeface="Roboto"/>
              </a:rPr>
              <a:t>the</a:t>
            </a:r>
            <a:r>
              <a:rPr lang="de-DE">
                <a:latin typeface="Roboto"/>
                <a:ea typeface="Roboto"/>
              </a:rPr>
              <a:t> international </a:t>
            </a:r>
            <a:r>
              <a:rPr lang="de-DE" err="1">
                <a:latin typeface="Roboto"/>
                <a:ea typeface="Roboto"/>
              </a:rPr>
              <a:t>competitiveness</a:t>
            </a:r>
            <a:r>
              <a:rPr lang="de-DE">
                <a:latin typeface="Roboto"/>
                <a:ea typeface="Roboto"/>
              </a:rPr>
              <a:t> </a:t>
            </a:r>
            <a:r>
              <a:rPr lang="de-DE" err="1">
                <a:latin typeface="Roboto"/>
                <a:ea typeface="Roboto"/>
              </a:rPr>
              <a:t>of</a:t>
            </a:r>
            <a:r>
              <a:rPr lang="de-DE">
                <a:latin typeface="Roboto"/>
                <a:ea typeface="Roboto"/>
              </a:rPr>
              <a:t> </a:t>
            </a:r>
            <a:r>
              <a:rPr lang="de-DE" err="1">
                <a:latin typeface="Roboto"/>
                <a:ea typeface="Roboto"/>
              </a:rPr>
              <a:t>higher</a:t>
            </a:r>
            <a:r>
              <a:rPr lang="de-DE">
                <a:latin typeface="Roboto"/>
                <a:ea typeface="Roboto"/>
              </a:rPr>
              <a:t> </a:t>
            </a:r>
            <a:r>
              <a:rPr lang="de-DE" err="1">
                <a:latin typeface="Roboto"/>
                <a:ea typeface="Roboto"/>
              </a:rPr>
              <a:t>education</a:t>
            </a:r>
            <a:r>
              <a:rPr lang="de-DE">
                <a:latin typeface="Roboto"/>
                <a:ea typeface="Roboto"/>
              </a:rPr>
              <a:t> </a:t>
            </a:r>
            <a:r>
              <a:rPr lang="de-DE" err="1">
                <a:latin typeface="Roboto"/>
                <a:ea typeface="Roboto"/>
              </a:rPr>
              <a:t>institutions</a:t>
            </a:r>
            <a:r>
              <a:rPr lang="de-DE">
                <a:latin typeface="Roboto"/>
                <a:ea typeface="Roboto"/>
              </a:rPr>
              <a:t> in Europe and promote </a:t>
            </a:r>
            <a:r>
              <a:rPr lang="de-DE" b="1">
                <a:latin typeface="Roboto"/>
                <a:ea typeface="Roboto"/>
              </a:rPr>
              <a:t>European </a:t>
            </a:r>
            <a:r>
              <a:rPr lang="de-DE" b="1" err="1">
                <a:latin typeface="Roboto"/>
                <a:ea typeface="Roboto"/>
              </a:rPr>
              <a:t>values</a:t>
            </a:r>
            <a:r>
              <a:rPr lang="de-DE" b="1">
                <a:latin typeface="Roboto"/>
                <a:ea typeface="Roboto"/>
              </a:rPr>
              <a:t> and </a:t>
            </a:r>
            <a:r>
              <a:rPr lang="de-DE" b="1" err="1">
                <a:latin typeface="Roboto"/>
                <a:ea typeface="Roboto"/>
              </a:rPr>
              <a:t>identity</a:t>
            </a:r>
            <a:r>
              <a:rPr lang="de-DE">
                <a:latin typeface="Roboto"/>
                <a:ea typeface="Roboto"/>
              </a:rPr>
              <a:t>,</a:t>
            </a:r>
            <a:endParaRPr b="1">
              <a:latin typeface="Roboto"/>
              <a:ea typeface="Roboto"/>
            </a:endParaRPr>
          </a:p>
          <a:p>
            <a:pPr marL="457200" lvl="0" indent="-342900" rtl="0">
              <a:lnSpc>
                <a:spcPct val="100000"/>
              </a:lnSpc>
              <a:spcBef>
                <a:spcPts val="1200"/>
              </a:spcBef>
              <a:spcAft>
                <a:spcPts val="0"/>
              </a:spcAft>
              <a:buSzPts val="1800"/>
              <a:buChar char="•"/>
            </a:pPr>
            <a:r>
              <a:rPr lang="de-DE" err="1">
                <a:latin typeface="Roboto"/>
                <a:ea typeface="Roboto"/>
              </a:rPr>
              <a:t>Implemented</a:t>
            </a:r>
            <a:r>
              <a:rPr lang="de-DE">
                <a:latin typeface="Roboto"/>
                <a:ea typeface="Roboto"/>
              </a:rPr>
              <a:t> </a:t>
            </a:r>
            <a:r>
              <a:rPr lang="de-DE" err="1">
                <a:latin typeface="Roboto"/>
                <a:ea typeface="Roboto"/>
              </a:rPr>
              <a:t>primarily</a:t>
            </a:r>
            <a:r>
              <a:rPr lang="de-DE">
                <a:latin typeface="Roboto"/>
                <a:ea typeface="Roboto"/>
              </a:rPr>
              <a:t> </a:t>
            </a:r>
            <a:r>
              <a:rPr lang="de-DE" err="1">
                <a:latin typeface="Roboto"/>
                <a:ea typeface="Roboto"/>
              </a:rPr>
              <a:t>through</a:t>
            </a:r>
            <a:r>
              <a:rPr lang="de-DE">
                <a:latin typeface="Roboto"/>
                <a:ea typeface="Roboto"/>
              </a:rPr>
              <a:t> </a:t>
            </a:r>
            <a:r>
              <a:rPr lang="de-DE" b="1">
                <a:latin typeface="Roboto"/>
                <a:ea typeface="Roboto"/>
              </a:rPr>
              <a:t>Erasmus+ </a:t>
            </a:r>
            <a:r>
              <a:rPr lang="de-DE" b="1" err="1">
                <a:latin typeface="Roboto"/>
                <a:ea typeface="Roboto"/>
              </a:rPr>
              <a:t>funding</a:t>
            </a:r>
            <a:r>
              <a:rPr lang="de-DE">
                <a:latin typeface="Roboto"/>
                <a:ea typeface="Roboto"/>
              </a:rPr>
              <a:t>,</a:t>
            </a:r>
            <a:endParaRPr b="1">
              <a:latin typeface="Roboto"/>
              <a:ea typeface="Roboto"/>
            </a:endParaRPr>
          </a:p>
          <a:p>
            <a:pPr marL="457200" lvl="0" indent="-342900" rtl="0">
              <a:lnSpc>
                <a:spcPct val="100000"/>
              </a:lnSpc>
              <a:spcBef>
                <a:spcPts val="1200"/>
              </a:spcBef>
              <a:spcAft>
                <a:spcPts val="0"/>
              </a:spcAft>
              <a:buSzPts val="1800"/>
              <a:buChar char="•"/>
            </a:pPr>
            <a:r>
              <a:rPr lang="de-DE" b="1">
                <a:latin typeface="Roboto"/>
                <a:ea typeface="Roboto"/>
              </a:rPr>
              <a:t>60 </a:t>
            </a:r>
            <a:r>
              <a:rPr lang="de-DE" b="1" err="1">
                <a:latin typeface="Roboto"/>
                <a:ea typeface="Roboto"/>
              </a:rPr>
              <a:t>alliances</a:t>
            </a:r>
            <a:r>
              <a:rPr lang="de-DE">
                <a:latin typeface="Roboto"/>
                <a:ea typeface="Roboto"/>
              </a:rPr>
              <a:t> </a:t>
            </a:r>
            <a:r>
              <a:rPr lang="de-DE" err="1">
                <a:latin typeface="Roboto"/>
                <a:ea typeface="Roboto"/>
              </a:rPr>
              <a:t>with</a:t>
            </a:r>
            <a:r>
              <a:rPr lang="de-DE">
                <a:latin typeface="Roboto"/>
                <a:ea typeface="Roboto"/>
              </a:rPr>
              <a:t> </a:t>
            </a:r>
            <a:r>
              <a:rPr lang="de-DE" err="1">
                <a:latin typeface="Roboto"/>
                <a:ea typeface="Roboto"/>
              </a:rPr>
              <a:t>more</a:t>
            </a:r>
            <a:r>
              <a:rPr lang="de-DE">
                <a:latin typeface="Roboto"/>
                <a:ea typeface="Roboto"/>
              </a:rPr>
              <a:t> </a:t>
            </a:r>
            <a:r>
              <a:rPr lang="de-DE" err="1">
                <a:latin typeface="Roboto"/>
                <a:ea typeface="Roboto"/>
              </a:rPr>
              <a:t>than</a:t>
            </a:r>
            <a:r>
              <a:rPr lang="de-DE">
                <a:latin typeface="Roboto"/>
                <a:ea typeface="Roboto"/>
              </a:rPr>
              <a:t> </a:t>
            </a:r>
            <a:r>
              <a:rPr lang="de-DE" b="1">
                <a:latin typeface="Roboto"/>
                <a:ea typeface="Roboto"/>
              </a:rPr>
              <a:t>500 </a:t>
            </a:r>
            <a:r>
              <a:rPr lang="de-DE" b="1" err="1">
                <a:latin typeface="Roboto"/>
                <a:ea typeface="Roboto"/>
              </a:rPr>
              <a:t>universities</a:t>
            </a:r>
            <a:r>
              <a:rPr lang="de-DE">
                <a:latin typeface="Roboto"/>
                <a:ea typeface="Roboto"/>
              </a:rPr>
              <a:t>, </a:t>
            </a:r>
            <a:endParaRPr>
              <a:latin typeface="Roboto"/>
              <a:ea typeface="Roboto"/>
            </a:endParaRPr>
          </a:p>
          <a:p>
            <a:pPr marL="457200" lvl="0" indent="-342900" rtl="0">
              <a:lnSpc>
                <a:spcPct val="100000"/>
              </a:lnSpc>
              <a:spcBef>
                <a:spcPts val="1200"/>
              </a:spcBef>
              <a:spcAft>
                <a:spcPts val="0"/>
              </a:spcAft>
              <a:buSzPts val="1800"/>
              <a:buChar char="•"/>
            </a:pPr>
            <a:r>
              <a:rPr lang="de-DE" err="1">
                <a:latin typeface="Roboto"/>
                <a:ea typeface="Roboto"/>
              </a:rPr>
              <a:t>Unite</a:t>
            </a:r>
            <a:r>
              <a:rPr lang="de-DE">
                <a:latin typeface="Roboto"/>
                <a:ea typeface="Roboto"/>
              </a:rPr>
              <a:t>! </a:t>
            </a:r>
            <a:r>
              <a:rPr lang="de-DE" err="1">
                <a:latin typeface="Roboto"/>
                <a:ea typeface="Roboto"/>
              </a:rPr>
              <a:t>among</a:t>
            </a:r>
            <a:r>
              <a:rPr lang="de-DE">
                <a:latin typeface="Roboto"/>
                <a:ea typeface="Roboto"/>
              </a:rPr>
              <a:t> </a:t>
            </a:r>
            <a:r>
              <a:rPr lang="de-DE" err="1">
                <a:latin typeface="Roboto"/>
                <a:ea typeface="Roboto"/>
              </a:rPr>
              <a:t>the</a:t>
            </a:r>
            <a:r>
              <a:rPr lang="de-DE">
                <a:latin typeface="Roboto"/>
                <a:ea typeface="Roboto"/>
              </a:rPr>
              <a:t> </a:t>
            </a:r>
            <a:r>
              <a:rPr lang="de-DE" err="1">
                <a:latin typeface="Roboto"/>
                <a:ea typeface="Roboto"/>
              </a:rPr>
              <a:t>first</a:t>
            </a:r>
            <a:r>
              <a:rPr lang="de-DE">
                <a:latin typeface="Roboto"/>
                <a:ea typeface="Roboto"/>
              </a:rPr>
              <a:t> </a:t>
            </a:r>
            <a:r>
              <a:rPr lang="de-DE" err="1">
                <a:latin typeface="Roboto"/>
                <a:ea typeface="Roboto"/>
              </a:rPr>
              <a:t>round</a:t>
            </a:r>
            <a:r>
              <a:rPr lang="de-DE">
                <a:latin typeface="Roboto"/>
                <a:ea typeface="Roboto"/>
              </a:rPr>
              <a:t> </a:t>
            </a:r>
            <a:r>
              <a:rPr lang="de-DE" err="1">
                <a:latin typeface="Roboto"/>
                <a:ea typeface="Roboto"/>
              </a:rPr>
              <a:t>of</a:t>
            </a:r>
            <a:r>
              <a:rPr lang="de-DE">
                <a:latin typeface="Roboto"/>
                <a:ea typeface="Roboto"/>
              </a:rPr>
              <a:t> </a:t>
            </a:r>
            <a:r>
              <a:rPr lang="de-DE" err="1">
                <a:latin typeface="Roboto"/>
                <a:ea typeface="Roboto"/>
              </a:rPr>
              <a:t>alliances</a:t>
            </a:r>
            <a:r>
              <a:rPr lang="de-DE">
                <a:latin typeface="Roboto"/>
                <a:ea typeface="Roboto"/>
              </a:rPr>
              <a:t> </a:t>
            </a:r>
            <a:r>
              <a:rPr lang="de-DE" err="1">
                <a:latin typeface="Roboto"/>
                <a:ea typeface="Roboto"/>
              </a:rPr>
              <a:t>starting</a:t>
            </a:r>
            <a:r>
              <a:rPr lang="de-DE">
                <a:latin typeface="Roboto"/>
                <a:ea typeface="Roboto"/>
              </a:rPr>
              <a:t> 2019.</a:t>
            </a:r>
            <a:endParaRPr>
              <a:latin typeface="Roboto"/>
              <a:ea typeface="Roboto"/>
            </a:endParaRPr>
          </a:p>
        </p:txBody>
      </p:sp>
      <p:sp>
        <p:nvSpPr>
          <p:cNvPr id="110" name="Google Shape;110;p58"/>
          <p:cNvSpPr txBox="1">
            <a:spLocks noGrp="1"/>
          </p:cNvSpPr>
          <p:nvPr>
            <p:ph type="title"/>
          </p:nvPr>
        </p:nvSpPr>
        <p:spPr>
          <a:xfrm>
            <a:off x="361200" y="842139"/>
            <a:ext cx="11469600" cy="83005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3600"/>
              <a:buFont typeface="Arial"/>
              <a:buNone/>
            </a:pPr>
            <a:r>
              <a:rPr lang="de-DE">
                <a:latin typeface="Roboto" panose="02000000000000000000" pitchFamily="2" charset="0"/>
                <a:ea typeface="Roboto" panose="02000000000000000000" pitchFamily="2" charset="0"/>
              </a:rPr>
              <a:t>European Universities Initiative </a:t>
            </a:r>
            <a:endParaRPr>
              <a:latin typeface="Roboto" panose="02000000000000000000" pitchFamily="2" charset="0"/>
              <a:ea typeface="Roboto" panose="02000000000000000000"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59"/>
          <p:cNvSpPr txBox="1">
            <a:spLocks noGrp="1"/>
          </p:cNvSpPr>
          <p:nvPr>
            <p:ph type="body" idx="2"/>
          </p:nvPr>
        </p:nvSpPr>
        <p:spPr>
          <a:xfrm>
            <a:off x="361199" y="2446377"/>
            <a:ext cx="10466821" cy="4411623"/>
          </a:xfrm>
          <a:prstGeom prst="rect">
            <a:avLst/>
          </a:prstGeom>
          <a:noFill/>
          <a:ln>
            <a:noFill/>
          </a:ln>
        </p:spPr>
        <p:txBody>
          <a:bodyPr spcFirstLastPara="1" wrap="square" lIns="0" tIns="0" rIns="0" bIns="0" anchor="t" anchorCtr="0">
            <a:noAutofit/>
          </a:bodyPr>
          <a:lstStyle/>
          <a:p>
            <a:pPr marL="114300" lvl="0" indent="0" rtl="0">
              <a:lnSpc>
                <a:spcPct val="100000"/>
              </a:lnSpc>
              <a:spcBef>
                <a:spcPts val="1200"/>
              </a:spcBef>
              <a:spcAft>
                <a:spcPts val="0"/>
              </a:spcAft>
              <a:buSzPts val="1800"/>
              <a:buNone/>
            </a:pPr>
            <a:r>
              <a:rPr lang="de-DE" err="1">
                <a:latin typeface="Roboto"/>
                <a:ea typeface="Roboto"/>
              </a:rPr>
              <a:t>Contributing</a:t>
            </a:r>
            <a:r>
              <a:rPr lang="de-DE">
                <a:latin typeface="Roboto"/>
                <a:ea typeface="Roboto"/>
              </a:rPr>
              <a:t> </a:t>
            </a:r>
            <a:r>
              <a:rPr lang="de-DE" err="1">
                <a:latin typeface="Roboto"/>
                <a:ea typeface="Roboto"/>
              </a:rPr>
              <a:t>to</a:t>
            </a:r>
            <a:r>
              <a:rPr lang="de-DE">
                <a:latin typeface="Roboto"/>
                <a:ea typeface="Roboto"/>
              </a:rPr>
              <a:t> </a:t>
            </a:r>
            <a:r>
              <a:rPr lang="de-DE" err="1">
                <a:latin typeface="Roboto"/>
                <a:ea typeface="Roboto"/>
              </a:rPr>
              <a:t>achieving</a:t>
            </a:r>
            <a:r>
              <a:rPr lang="de-DE">
                <a:latin typeface="Roboto"/>
                <a:ea typeface="Roboto"/>
              </a:rPr>
              <a:t> </a:t>
            </a:r>
            <a:r>
              <a:rPr lang="de-DE" err="1">
                <a:latin typeface="Roboto"/>
                <a:ea typeface="Roboto"/>
              </a:rPr>
              <a:t>the</a:t>
            </a:r>
            <a:r>
              <a:rPr lang="de-DE">
                <a:latin typeface="Roboto"/>
                <a:ea typeface="Roboto"/>
              </a:rPr>
              <a:t> UN </a:t>
            </a:r>
            <a:r>
              <a:rPr lang="de-DE" err="1">
                <a:latin typeface="Roboto"/>
                <a:ea typeface="Roboto"/>
              </a:rPr>
              <a:t>Sustainability</a:t>
            </a:r>
            <a:r>
              <a:rPr lang="de-DE">
                <a:latin typeface="Roboto"/>
                <a:ea typeface="Roboto"/>
              </a:rPr>
              <a:t> Goals </a:t>
            </a:r>
            <a:r>
              <a:rPr lang="de-DE" err="1">
                <a:latin typeface="Roboto"/>
                <a:ea typeface="Roboto"/>
              </a:rPr>
              <a:t>through</a:t>
            </a:r>
            <a:r>
              <a:rPr lang="de-DE">
                <a:latin typeface="Roboto"/>
                <a:ea typeface="Roboto"/>
              </a:rPr>
              <a:t> </a:t>
            </a:r>
            <a:r>
              <a:rPr lang="de-DE" err="1">
                <a:latin typeface="Roboto"/>
                <a:ea typeface="Roboto"/>
              </a:rPr>
              <a:t>the</a:t>
            </a:r>
            <a:r>
              <a:rPr lang="de-DE">
                <a:latin typeface="Roboto"/>
                <a:ea typeface="Roboto"/>
              </a:rPr>
              <a:t> digital and </a:t>
            </a:r>
            <a:r>
              <a:rPr lang="de-DE" err="1">
                <a:latin typeface="Roboto"/>
                <a:ea typeface="Roboto"/>
              </a:rPr>
              <a:t>green</a:t>
            </a:r>
            <a:r>
              <a:rPr lang="de-DE">
                <a:latin typeface="Roboto"/>
                <a:ea typeface="Roboto"/>
              </a:rPr>
              <a:t> </a:t>
            </a:r>
            <a:r>
              <a:rPr lang="de-DE" err="1">
                <a:latin typeface="Roboto"/>
                <a:ea typeface="Roboto"/>
              </a:rPr>
              <a:t>transition</a:t>
            </a:r>
            <a:r>
              <a:rPr lang="de-DE">
                <a:latin typeface="Roboto"/>
                <a:ea typeface="Roboto"/>
              </a:rPr>
              <a:t>. </a:t>
            </a:r>
            <a:endParaRPr lang="en-US">
              <a:latin typeface="Roboto"/>
              <a:ea typeface="Roboto"/>
            </a:endParaRPr>
          </a:p>
          <a:p>
            <a:pPr marL="0" lvl="0" indent="0" rtl="0">
              <a:lnSpc>
                <a:spcPct val="100000"/>
              </a:lnSpc>
              <a:spcBef>
                <a:spcPts val="1200"/>
              </a:spcBef>
              <a:spcAft>
                <a:spcPts val="0"/>
              </a:spcAft>
              <a:buSzPts val="1800"/>
              <a:buNone/>
            </a:pPr>
            <a:endParaRPr b="1">
              <a:solidFill>
                <a:srgbClr val="654C88"/>
              </a:solidFill>
              <a:latin typeface="Roboto" panose="02000000000000000000" pitchFamily="2" charset="0"/>
              <a:ea typeface="Roboto" panose="02000000000000000000" pitchFamily="2" charset="0"/>
            </a:endParaRPr>
          </a:p>
          <a:p>
            <a:pPr marL="0" lvl="0" indent="0" rtl="0">
              <a:lnSpc>
                <a:spcPct val="100000"/>
              </a:lnSpc>
              <a:spcBef>
                <a:spcPts val="1200"/>
              </a:spcBef>
              <a:spcAft>
                <a:spcPts val="0"/>
              </a:spcAft>
              <a:buSzPts val="1800"/>
              <a:buNone/>
            </a:pPr>
            <a:r>
              <a:rPr lang="de-DE" b="1" err="1">
                <a:solidFill>
                  <a:srgbClr val="654C88"/>
                </a:solidFill>
                <a:latin typeface="Roboto"/>
                <a:ea typeface="Roboto"/>
              </a:rPr>
              <a:t>Unite</a:t>
            </a:r>
            <a:r>
              <a:rPr lang="de-DE" b="1">
                <a:solidFill>
                  <a:srgbClr val="654C88"/>
                </a:solidFill>
                <a:latin typeface="Roboto"/>
                <a:ea typeface="Roboto"/>
              </a:rPr>
              <a:t>! stands out:</a:t>
            </a:r>
            <a:endParaRPr b="1">
              <a:solidFill>
                <a:srgbClr val="654C88"/>
              </a:solidFill>
              <a:latin typeface="Roboto"/>
              <a:ea typeface="Roboto"/>
            </a:endParaRPr>
          </a:p>
          <a:p>
            <a:pPr marL="457200" lvl="0" indent="-342900" rtl="0">
              <a:lnSpc>
                <a:spcPct val="100000"/>
              </a:lnSpc>
              <a:spcBef>
                <a:spcPts val="1200"/>
              </a:spcBef>
              <a:spcAft>
                <a:spcPts val="0"/>
              </a:spcAft>
              <a:buSzPts val="1800"/>
              <a:buChar char="•"/>
            </a:pPr>
            <a:r>
              <a:rPr lang="de-DE">
                <a:latin typeface="Roboto"/>
                <a:ea typeface="Roboto"/>
              </a:rPr>
              <a:t>As a strong </a:t>
            </a:r>
            <a:r>
              <a:rPr lang="de-DE" err="1">
                <a:latin typeface="Roboto"/>
                <a:ea typeface="Roboto"/>
              </a:rPr>
              <a:t>driving</a:t>
            </a:r>
            <a:r>
              <a:rPr lang="de-DE">
                <a:latin typeface="Roboto"/>
                <a:ea typeface="Roboto"/>
              </a:rPr>
              <a:t> </a:t>
            </a:r>
            <a:r>
              <a:rPr lang="de-DE" err="1">
                <a:latin typeface="Roboto"/>
                <a:ea typeface="Roboto"/>
              </a:rPr>
              <a:t>force</a:t>
            </a:r>
            <a:r>
              <a:rPr lang="de-DE">
                <a:latin typeface="Roboto"/>
                <a:ea typeface="Roboto"/>
              </a:rPr>
              <a:t> </a:t>
            </a:r>
            <a:r>
              <a:rPr lang="de-DE" err="1">
                <a:latin typeface="Roboto"/>
                <a:ea typeface="Roboto"/>
              </a:rPr>
              <a:t>for</a:t>
            </a:r>
            <a:r>
              <a:rPr lang="de-DE">
                <a:latin typeface="Roboto"/>
                <a:ea typeface="Roboto"/>
              </a:rPr>
              <a:t> </a:t>
            </a:r>
            <a:r>
              <a:rPr lang="de-DE" err="1">
                <a:latin typeface="Roboto"/>
                <a:ea typeface="Roboto"/>
              </a:rPr>
              <a:t>technology</a:t>
            </a:r>
            <a:r>
              <a:rPr lang="de-DE">
                <a:latin typeface="Roboto"/>
                <a:ea typeface="Roboto"/>
              </a:rPr>
              <a:t> and </a:t>
            </a:r>
            <a:r>
              <a:rPr lang="de-DE" err="1">
                <a:latin typeface="Roboto"/>
                <a:ea typeface="Roboto"/>
              </a:rPr>
              <a:t>innovation</a:t>
            </a:r>
            <a:r>
              <a:rPr lang="de-DE">
                <a:latin typeface="Roboto"/>
                <a:ea typeface="Roboto"/>
              </a:rPr>
              <a:t> </a:t>
            </a:r>
            <a:r>
              <a:rPr lang="de-DE" err="1">
                <a:latin typeface="Roboto"/>
                <a:ea typeface="Roboto"/>
              </a:rPr>
              <a:t>advancing</a:t>
            </a:r>
            <a:r>
              <a:rPr lang="de-DE">
                <a:latin typeface="Roboto"/>
                <a:ea typeface="Roboto"/>
              </a:rPr>
              <a:t> a </a:t>
            </a:r>
            <a:r>
              <a:rPr lang="de-DE" err="1">
                <a:latin typeface="Roboto"/>
                <a:ea typeface="Roboto"/>
              </a:rPr>
              <a:t>green</a:t>
            </a:r>
            <a:r>
              <a:rPr lang="de-DE">
                <a:latin typeface="Roboto"/>
                <a:ea typeface="Roboto"/>
              </a:rPr>
              <a:t> and digital Europe</a:t>
            </a:r>
            <a:endParaRPr>
              <a:latin typeface="Roboto"/>
              <a:ea typeface="Roboto"/>
            </a:endParaRPr>
          </a:p>
          <a:p>
            <a:pPr marL="457200" lvl="0" indent="-342900" rtl="0">
              <a:lnSpc>
                <a:spcPct val="100000"/>
              </a:lnSpc>
              <a:spcBef>
                <a:spcPts val="1200"/>
              </a:spcBef>
              <a:spcAft>
                <a:spcPts val="0"/>
              </a:spcAft>
              <a:buSzPts val="1800"/>
              <a:buChar char="•"/>
            </a:pPr>
            <a:r>
              <a:rPr lang="de-DE" err="1">
                <a:latin typeface="Roboto"/>
                <a:ea typeface="Roboto"/>
              </a:rPr>
              <a:t>For</a:t>
            </a:r>
            <a:r>
              <a:rPr lang="de-DE">
                <a:latin typeface="Roboto"/>
                <a:ea typeface="Roboto"/>
              </a:rPr>
              <a:t> transformative </a:t>
            </a:r>
            <a:r>
              <a:rPr lang="de-DE" err="1">
                <a:latin typeface="Roboto"/>
                <a:ea typeface="Roboto"/>
              </a:rPr>
              <a:t>transdisciplinarity</a:t>
            </a:r>
            <a:r>
              <a:rPr lang="de-DE">
                <a:latin typeface="Roboto"/>
                <a:ea typeface="Roboto"/>
              </a:rPr>
              <a:t> </a:t>
            </a:r>
            <a:r>
              <a:rPr lang="de-DE" err="1">
                <a:latin typeface="Roboto"/>
                <a:ea typeface="Roboto"/>
              </a:rPr>
              <a:t>that</a:t>
            </a:r>
            <a:r>
              <a:rPr lang="de-DE">
                <a:latin typeface="Roboto"/>
                <a:ea typeface="Roboto"/>
              </a:rPr>
              <a:t> </a:t>
            </a:r>
            <a:r>
              <a:rPr lang="de-DE" err="1">
                <a:latin typeface="Roboto"/>
                <a:ea typeface="Roboto"/>
              </a:rPr>
              <a:t>draws</a:t>
            </a:r>
            <a:r>
              <a:rPr lang="de-DE">
                <a:latin typeface="Roboto"/>
                <a:ea typeface="Roboto"/>
              </a:rPr>
              <a:t> </a:t>
            </a:r>
            <a:r>
              <a:rPr lang="de-DE" err="1">
                <a:latin typeface="Roboto"/>
                <a:ea typeface="Roboto"/>
              </a:rPr>
              <a:t>from</a:t>
            </a:r>
            <a:r>
              <a:rPr lang="de-DE">
                <a:latin typeface="Roboto"/>
                <a:ea typeface="Roboto"/>
              </a:rPr>
              <a:t> </a:t>
            </a:r>
            <a:r>
              <a:rPr lang="de-DE" err="1">
                <a:latin typeface="Roboto"/>
                <a:ea typeface="Roboto"/>
              </a:rPr>
              <a:t>engineering</a:t>
            </a:r>
            <a:r>
              <a:rPr lang="de-DE">
                <a:latin typeface="Roboto"/>
                <a:ea typeface="Roboto"/>
              </a:rPr>
              <a:t>, </a:t>
            </a:r>
            <a:r>
              <a:rPr lang="de-DE" err="1">
                <a:latin typeface="Roboto"/>
                <a:ea typeface="Roboto"/>
              </a:rPr>
              <a:t>science</a:t>
            </a:r>
            <a:r>
              <a:rPr lang="de-DE">
                <a:latin typeface="Roboto"/>
                <a:ea typeface="Roboto"/>
              </a:rPr>
              <a:t> and </a:t>
            </a:r>
            <a:r>
              <a:rPr lang="de-DE" err="1">
                <a:latin typeface="Roboto"/>
                <a:ea typeface="Roboto"/>
              </a:rPr>
              <a:t>the</a:t>
            </a:r>
            <a:r>
              <a:rPr lang="de-DE">
                <a:latin typeface="Roboto"/>
                <a:ea typeface="Roboto"/>
              </a:rPr>
              <a:t> </a:t>
            </a:r>
            <a:r>
              <a:rPr lang="de-DE" err="1">
                <a:latin typeface="Roboto"/>
                <a:ea typeface="Roboto"/>
              </a:rPr>
              <a:t>full</a:t>
            </a:r>
            <a:r>
              <a:rPr lang="de-DE">
                <a:latin typeface="Roboto"/>
                <a:ea typeface="Roboto"/>
              </a:rPr>
              <a:t> </a:t>
            </a:r>
            <a:r>
              <a:rPr lang="de-DE" err="1">
                <a:latin typeface="Roboto"/>
                <a:ea typeface="Roboto"/>
              </a:rPr>
              <a:t>range</a:t>
            </a:r>
            <a:r>
              <a:rPr lang="de-DE">
                <a:latin typeface="Roboto"/>
                <a:ea typeface="Roboto"/>
              </a:rPr>
              <a:t> </a:t>
            </a:r>
            <a:br>
              <a:rPr lang="de-DE">
                <a:latin typeface="Roboto" panose="02000000000000000000" pitchFamily="2" charset="0"/>
                <a:ea typeface="Roboto" panose="02000000000000000000" pitchFamily="2" charset="0"/>
              </a:rPr>
            </a:br>
            <a:r>
              <a:rPr lang="de-DE" err="1">
                <a:latin typeface="Roboto"/>
                <a:ea typeface="Roboto"/>
              </a:rPr>
              <a:t>of</a:t>
            </a:r>
            <a:r>
              <a:rPr lang="de-DE">
                <a:latin typeface="Roboto"/>
                <a:ea typeface="Roboto"/>
              </a:rPr>
              <a:t> </a:t>
            </a:r>
            <a:r>
              <a:rPr lang="de-DE" err="1">
                <a:latin typeface="Roboto"/>
                <a:ea typeface="Roboto"/>
              </a:rPr>
              <a:t>multidisciplinarity</a:t>
            </a:r>
            <a:r>
              <a:rPr lang="de-DE">
                <a:latin typeface="Roboto"/>
                <a:ea typeface="Roboto"/>
              </a:rPr>
              <a:t> </a:t>
            </a:r>
            <a:r>
              <a:rPr lang="de-DE" err="1">
                <a:latin typeface="Roboto"/>
                <a:ea typeface="Roboto"/>
              </a:rPr>
              <a:t>of</a:t>
            </a:r>
            <a:r>
              <a:rPr lang="de-DE">
                <a:latin typeface="Roboto"/>
                <a:ea typeface="Roboto"/>
              </a:rPr>
              <a:t> </a:t>
            </a:r>
            <a:r>
              <a:rPr lang="de-DE" err="1">
                <a:latin typeface="Roboto"/>
                <a:ea typeface="Roboto"/>
              </a:rPr>
              <a:t>the</a:t>
            </a:r>
            <a:r>
              <a:rPr lang="de-DE">
                <a:latin typeface="Roboto"/>
                <a:ea typeface="Roboto"/>
              </a:rPr>
              <a:t> </a:t>
            </a:r>
            <a:r>
              <a:rPr lang="de-DE" err="1">
                <a:latin typeface="Roboto"/>
                <a:ea typeface="Roboto"/>
              </a:rPr>
              <a:t>member</a:t>
            </a:r>
            <a:r>
              <a:rPr lang="de-DE">
                <a:latin typeface="Roboto"/>
                <a:ea typeface="Roboto"/>
              </a:rPr>
              <a:t> </a:t>
            </a:r>
            <a:r>
              <a:rPr lang="de-DE" err="1">
                <a:latin typeface="Roboto"/>
                <a:ea typeface="Roboto"/>
              </a:rPr>
              <a:t>universities</a:t>
            </a:r>
            <a:r>
              <a:rPr lang="de-DE">
                <a:latin typeface="Roboto"/>
                <a:ea typeface="Roboto"/>
              </a:rPr>
              <a:t> </a:t>
            </a:r>
            <a:endParaRPr>
              <a:latin typeface="Roboto"/>
              <a:ea typeface="Roboto"/>
            </a:endParaRPr>
          </a:p>
          <a:p>
            <a:pPr marL="0" lvl="0" indent="0" rtl="0">
              <a:lnSpc>
                <a:spcPct val="100000"/>
              </a:lnSpc>
              <a:spcBef>
                <a:spcPts val="1200"/>
              </a:spcBef>
              <a:spcAft>
                <a:spcPts val="0"/>
              </a:spcAft>
              <a:buSzPts val="1800"/>
              <a:buNone/>
            </a:pPr>
            <a:endParaRPr b="1">
              <a:solidFill>
                <a:srgbClr val="654C88"/>
              </a:solidFill>
              <a:latin typeface="Roboto" panose="02000000000000000000" pitchFamily="2" charset="0"/>
              <a:ea typeface="Roboto" panose="02000000000000000000" pitchFamily="2" charset="0"/>
            </a:endParaRPr>
          </a:p>
          <a:p>
            <a:pPr marL="0" lvl="0" indent="0" rtl="0">
              <a:lnSpc>
                <a:spcPct val="100000"/>
              </a:lnSpc>
              <a:spcBef>
                <a:spcPts val="1200"/>
              </a:spcBef>
              <a:spcAft>
                <a:spcPts val="0"/>
              </a:spcAft>
              <a:buSzPts val="1800"/>
              <a:buNone/>
            </a:pPr>
            <a:r>
              <a:rPr lang="de-DE" b="1" err="1">
                <a:solidFill>
                  <a:srgbClr val="654C88"/>
                </a:solidFill>
                <a:latin typeface="Roboto"/>
                <a:ea typeface="Roboto"/>
              </a:rPr>
              <a:t>Unite</a:t>
            </a:r>
            <a:r>
              <a:rPr lang="de-DE" b="1">
                <a:solidFill>
                  <a:srgbClr val="654C88"/>
                </a:solidFill>
                <a:latin typeface="Roboto"/>
                <a:ea typeface="Roboto"/>
              </a:rPr>
              <a:t>!’s </a:t>
            </a:r>
            <a:r>
              <a:rPr lang="de-DE" b="1" err="1">
                <a:solidFill>
                  <a:srgbClr val="654C88"/>
                </a:solidFill>
                <a:latin typeface="Roboto"/>
                <a:ea typeface="Roboto"/>
              </a:rPr>
              <a:t>ambition</a:t>
            </a:r>
            <a:r>
              <a:rPr lang="de-DE" b="1">
                <a:solidFill>
                  <a:srgbClr val="654C88"/>
                </a:solidFill>
                <a:latin typeface="Roboto"/>
                <a:ea typeface="Roboto"/>
              </a:rPr>
              <a:t>:</a:t>
            </a:r>
            <a:endParaRPr b="1">
              <a:solidFill>
                <a:srgbClr val="654C88"/>
              </a:solidFill>
              <a:latin typeface="Roboto"/>
              <a:ea typeface="Roboto"/>
            </a:endParaRPr>
          </a:p>
          <a:p>
            <a:pPr marL="457200" lvl="0" indent="-342900" rtl="0">
              <a:lnSpc>
                <a:spcPct val="100000"/>
              </a:lnSpc>
              <a:spcBef>
                <a:spcPts val="1200"/>
              </a:spcBef>
              <a:spcAft>
                <a:spcPts val="0"/>
              </a:spcAft>
              <a:buSzPts val="1800"/>
              <a:buChar char="•"/>
            </a:pPr>
            <a:r>
              <a:rPr lang="de-DE" err="1">
                <a:latin typeface="Roboto"/>
                <a:ea typeface="Roboto"/>
              </a:rPr>
              <a:t>Reach</a:t>
            </a:r>
            <a:r>
              <a:rPr lang="de-DE">
                <a:latin typeface="Roboto"/>
                <a:ea typeface="Roboto"/>
              </a:rPr>
              <a:t> excellence in </a:t>
            </a:r>
            <a:r>
              <a:rPr lang="de-DE" err="1">
                <a:latin typeface="Roboto"/>
                <a:ea typeface="Roboto"/>
              </a:rPr>
              <a:t>education</a:t>
            </a:r>
            <a:r>
              <a:rPr lang="de-DE">
                <a:latin typeface="Roboto"/>
                <a:ea typeface="Roboto"/>
              </a:rPr>
              <a:t>, </a:t>
            </a:r>
            <a:r>
              <a:rPr lang="de-DE" err="1">
                <a:latin typeface="Roboto"/>
                <a:ea typeface="Roboto"/>
              </a:rPr>
              <a:t>research</a:t>
            </a:r>
            <a:r>
              <a:rPr lang="de-DE">
                <a:latin typeface="Roboto"/>
                <a:ea typeface="Roboto"/>
              </a:rPr>
              <a:t> and </a:t>
            </a:r>
            <a:r>
              <a:rPr lang="de-DE" err="1">
                <a:latin typeface="Roboto"/>
                <a:ea typeface="Roboto"/>
              </a:rPr>
              <a:t>innovation</a:t>
            </a:r>
            <a:r>
              <a:rPr lang="de-DE">
                <a:latin typeface="Roboto"/>
                <a:ea typeface="Roboto"/>
              </a:rPr>
              <a:t> </a:t>
            </a:r>
            <a:r>
              <a:rPr lang="de-DE" err="1">
                <a:latin typeface="Roboto"/>
                <a:ea typeface="Roboto"/>
              </a:rPr>
              <a:t>by</a:t>
            </a:r>
            <a:r>
              <a:rPr lang="de-DE">
                <a:latin typeface="Roboto"/>
                <a:ea typeface="Roboto"/>
              </a:rPr>
              <a:t> </a:t>
            </a:r>
            <a:r>
              <a:rPr lang="de-DE" err="1">
                <a:latin typeface="Roboto"/>
                <a:ea typeface="Roboto"/>
              </a:rPr>
              <a:t>creating</a:t>
            </a:r>
            <a:r>
              <a:rPr lang="de-DE">
                <a:latin typeface="Roboto"/>
                <a:ea typeface="Roboto"/>
              </a:rPr>
              <a:t> </a:t>
            </a:r>
            <a:r>
              <a:rPr lang="de-DE" err="1">
                <a:latin typeface="Roboto"/>
                <a:ea typeface="Roboto"/>
              </a:rPr>
              <a:t>unique</a:t>
            </a:r>
            <a:r>
              <a:rPr lang="de-DE">
                <a:latin typeface="Roboto"/>
                <a:ea typeface="Roboto"/>
              </a:rPr>
              <a:t> </a:t>
            </a:r>
            <a:r>
              <a:rPr lang="de-DE" err="1">
                <a:latin typeface="Roboto"/>
                <a:ea typeface="Roboto"/>
              </a:rPr>
              <a:t>new</a:t>
            </a:r>
            <a:r>
              <a:rPr lang="de-DE">
                <a:latin typeface="Roboto"/>
                <a:ea typeface="Roboto"/>
              </a:rPr>
              <a:t> </a:t>
            </a:r>
            <a:r>
              <a:rPr lang="de-DE" err="1">
                <a:latin typeface="Roboto"/>
                <a:ea typeface="Roboto"/>
              </a:rPr>
              <a:t>opportunities</a:t>
            </a:r>
            <a:r>
              <a:rPr lang="de-DE">
                <a:latin typeface="Roboto"/>
                <a:ea typeface="Roboto"/>
              </a:rPr>
              <a:t> </a:t>
            </a:r>
            <a:br>
              <a:rPr lang="de-DE">
                <a:latin typeface="Roboto" panose="02000000000000000000" pitchFamily="2" charset="0"/>
                <a:ea typeface="Roboto" panose="02000000000000000000" pitchFamily="2" charset="0"/>
              </a:rPr>
            </a:br>
            <a:r>
              <a:rPr lang="de-DE" err="1">
                <a:latin typeface="Roboto"/>
                <a:ea typeface="Roboto"/>
              </a:rPr>
              <a:t>for</a:t>
            </a:r>
            <a:r>
              <a:rPr lang="de-DE">
                <a:latin typeface="Roboto"/>
                <a:ea typeface="Roboto"/>
              </a:rPr>
              <a:t> </a:t>
            </a:r>
            <a:r>
              <a:rPr lang="de-DE" err="1">
                <a:latin typeface="Roboto"/>
                <a:ea typeface="Roboto"/>
              </a:rPr>
              <a:t>students</a:t>
            </a:r>
            <a:r>
              <a:rPr lang="de-DE">
                <a:latin typeface="Roboto"/>
                <a:ea typeface="Roboto"/>
              </a:rPr>
              <a:t>, </a:t>
            </a:r>
            <a:r>
              <a:rPr lang="de-DE" err="1">
                <a:latin typeface="Roboto"/>
                <a:ea typeface="Roboto"/>
              </a:rPr>
              <a:t>academics</a:t>
            </a:r>
            <a:r>
              <a:rPr lang="de-DE">
                <a:latin typeface="Roboto"/>
                <a:ea typeface="Roboto"/>
              </a:rPr>
              <a:t>, </a:t>
            </a:r>
            <a:r>
              <a:rPr lang="de-DE" err="1">
                <a:latin typeface="Roboto"/>
                <a:ea typeface="Roboto"/>
              </a:rPr>
              <a:t>staff</a:t>
            </a:r>
            <a:r>
              <a:rPr lang="de-DE">
                <a:latin typeface="Roboto"/>
                <a:ea typeface="Roboto"/>
              </a:rPr>
              <a:t> and </a:t>
            </a:r>
            <a:r>
              <a:rPr lang="de-DE" err="1">
                <a:latin typeface="Roboto"/>
                <a:ea typeface="Roboto"/>
              </a:rPr>
              <a:t>further</a:t>
            </a:r>
            <a:r>
              <a:rPr lang="de-DE">
                <a:latin typeface="Roboto"/>
                <a:ea typeface="Roboto"/>
              </a:rPr>
              <a:t> </a:t>
            </a:r>
            <a:r>
              <a:rPr lang="de-DE" err="1">
                <a:latin typeface="Roboto"/>
                <a:ea typeface="Roboto"/>
              </a:rPr>
              <a:t>ecosystem</a:t>
            </a:r>
            <a:r>
              <a:rPr lang="de-DE">
                <a:latin typeface="Roboto"/>
                <a:ea typeface="Roboto"/>
              </a:rPr>
              <a:t> </a:t>
            </a:r>
            <a:r>
              <a:rPr lang="de-DE" err="1">
                <a:latin typeface="Roboto"/>
                <a:ea typeface="Roboto"/>
              </a:rPr>
              <a:t>partners</a:t>
            </a:r>
            <a:endParaRPr err="1">
              <a:latin typeface="Roboto"/>
              <a:ea typeface="Roboto"/>
              <a:cs typeface="Calibri"/>
            </a:endParaRPr>
          </a:p>
        </p:txBody>
      </p:sp>
      <p:sp>
        <p:nvSpPr>
          <p:cNvPr id="117" name="Google Shape;117;p59"/>
          <p:cNvSpPr txBox="1">
            <a:spLocks noGrp="1"/>
          </p:cNvSpPr>
          <p:nvPr>
            <p:ph type="title"/>
          </p:nvPr>
        </p:nvSpPr>
        <p:spPr>
          <a:xfrm>
            <a:off x="361200" y="842139"/>
            <a:ext cx="11469600" cy="83005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3600"/>
              <a:buFont typeface="Arial"/>
              <a:buNone/>
            </a:pPr>
            <a:r>
              <a:rPr lang="de-DE">
                <a:latin typeface="Roboto"/>
                <a:ea typeface="Roboto"/>
              </a:rPr>
              <a:t>Highlights </a:t>
            </a:r>
            <a:r>
              <a:rPr lang="de-DE" err="1">
                <a:latin typeface="Roboto"/>
                <a:ea typeface="Roboto"/>
              </a:rPr>
              <a:t>from</a:t>
            </a:r>
            <a:r>
              <a:rPr lang="de-DE">
                <a:latin typeface="Roboto"/>
                <a:ea typeface="Roboto"/>
              </a:rPr>
              <a:t> </a:t>
            </a:r>
            <a:r>
              <a:rPr lang="de-DE" err="1">
                <a:latin typeface="Roboto"/>
                <a:ea typeface="Roboto"/>
              </a:rPr>
              <a:t>Unite</a:t>
            </a:r>
            <a:r>
              <a:rPr lang="de-DE">
                <a:latin typeface="Roboto"/>
                <a:ea typeface="Roboto"/>
              </a:rPr>
              <a:t>! Mission Statement –</a:t>
            </a:r>
            <a:br>
              <a:rPr lang="de-DE">
                <a:latin typeface="Roboto" panose="02000000000000000000" pitchFamily="2" charset="0"/>
                <a:ea typeface="Roboto" panose="02000000000000000000" pitchFamily="2" charset="0"/>
              </a:rPr>
            </a:br>
            <a:r>
              <a:rPr lang="de-DE">
                <a:latin typeface="Roboto"/>
                <a:ea typeface="Roboto"/>
              </a:rPr>
              <a:t>Identity and Vision</a:t>
            </a:r>
            <a:r>
              <a:rPr lang="de-DE">
                <a:latin typeface="Roboto"/>
                <a:ea typeface="Roboto"/>
                <a:cs typeface="Calibri"/>
                <a:sym typeface="Calibri"/>
              </a:rPr>
              <a:t> </a:t>
            </a:r>
            <a:endParaRPr lang="de-DE">
              <a:latin typeface="Roboto"/>
              <a:ea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60"/>
          <p:cNvSpPr txBox="1">
            <a:spLocks noGrp="1"/>
          </p:cNvSpPr>
          <p:nvPr>
            <p:ph type="title"/>
          </p:nvPr>
        </p:nvSpPr>
        <p:spPr>
          <a:xfrm>
            <a:off x="361200" y="842139"/>
            <a:ext cx="11469600" cy="830053"/>
          </a:xfrm>
          <a:prstGeom prst="rect">
            <a:avLst/>
          </a:prstGeom>
          <a:noFill/>
          <a:ln>
            <a:noFill/>
          </a:ln>
        </p:spPr>
        <p:txBody>
          <a:bodyPr spcFirstLastPara="1" wrap="square" lIns="0" tIns="0" rIns="0" bIns="0" anchor="t" anchorCtr="0">
            <a:noAutofit/>
          </a:bodyPr>
          <a:lstStyle/>
          <a:p>
            <a:r>
              <a:rPr lang="de-DE" dirty="0" err="1">
                <a:latin typeface="Roboto"/>
                <a:ea typeface="Roboto"/>
              </a:rPr>
              <a:t>Unite</a:t>
            </a:r>
            <a:r>
              <a:rPr lang="de-DE" dirty="0">
                <a:latin typeface="Roboto"/>
                <a:ea typeface="Roboto"/>
              </a:rPr>
              <a:t>! Key </a:t>
            </a:r>
            <a:r>
              <a:rPr lang="de-DE" dirty="0" err="1">
                <a:latin typeface="Roboto"/>
                <a:ea typeface="Roboto"/>
              </a:rPr>
              <a:t>objectives</a:t>
            </a:r>
            <a:r>
              <a:rPr lang="de-DE" dirty="0">
                <a:latin typeface="Roboto"/>
                <a:ea typeface="Roboto"/>
              </a:rPr>
              <a:t> 2030  </a:t>
            </a:r>
            <a:endParaRPr lang="de-DE" dirty="0">
              <a:latin typeface="Roboto" panose="02000000000000000000" pitchFamily="2" charset="0"/>
              <a:ea typeface="Roboto" panose="02000000000000000000" pitchFamily="2" charset="0"/>
            </a:endParaRPr>
          </a:p>
        </p:txBody>
      </p:sp>
      <p:sp>
        <p:nvSpPr>
          <p:cNvPr id="2" name="Prostokąt 1"/>
          <p:cNvSpPr/>
          <p:nvPr/>
        </p:nvSpPr>
        <p:spPr>
          <a:xfrm>
            <a:off x="880532" y="3119403"/>
            <a:ext cx="2434730" cy="243473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Google Shape;143;p61"/>
          <p:cNvSpPr txBox="1">
            <a:spLocks noGrp="1"/>
          </p:cNvSpPr>
          <p:nvPr>
            <p:ph type="body" idx="2"/>
          </p:nvPr>
        </p:nvSpPr>
        <p:spPr>
          <a:xfrm>
            <a:off x="900816" y="3316078"/>
            <a:ext cx="2414446" cy="828046"/>
          </a:xfrm>
          <a:prstGeom prst="rect">
            <a:avLst/>
          </a:prstGeom>
          <a:noFill/>
          <a:ln>
            <a:noFill/>
          </a:ln>
        </p:spPr>
        <p:txBody>
          <a:bodyPr spcFirstLastPara="1" wrap="square" lIns="0" tIns="0" rIns="0" bIns="0" anchor="t" anchorCtr="0">
            <a:noAutofit/>
          </a:bodyPr>
          <a:lstStyle/>
          <a:p>
            <a:pPr marL="0" indent="0" algn="ctr">
              <a:buNone/>
            </a:pPr>
            <a:r>
              <a:rPr lang="de-DE" sz="1600" dirty="0">
                <a:solidFill>
                  <a:schemeClr val="lt1"/>
                </a:solidFill>
                <a:latin typeface="Roboto" panose="02000000000000000000" pitchFamily="2" charset="0"/>
                <a:ea typeface="Roboto" panose="02000000000000000000" pitchFamily="2" charset="0"/>
              </a:rPr>
              <a:t>Strategic </a:t>
            </a:r>
            <a:r>
              <a:rPr lang="de-DE" sz="1600" dirty="0" err="1">
                <a:solidFill>
                  <a:schemeClr val="lt1"/>
                </a:solidFill>
                <a:latin typeface="Roboto" panose="02000000000000000000" pitchFamily="2" charset="0"/>
                <a:ea typeface="Roboto" panose="02000000000000000000" pitchFamily="2" charset="0"/>
              </a:rPr>
              <a:t>long</a:t>
            </a:r>
            <a:r>
              <a:rPr lang="de-DE" sz="1600" dirty="0">
                <a:solidFill>
                  <a:schemeClr val="lt1"/>
                </a:solidFill>
                <a:latin typeface="Roboto" panose="02000000000000000000" pitchFamily="2" charset="0"/>
                <a:ea typeface="Roboto" panose="02000000000000000000" pitchFamily="2" charset="0"/>
              </a:rPr>
              <a:t>-term </a:t>
            </a:r>
            <a:r>
              <a:rPr lang="de-DE" sz="1600" dirty="0" err="1">
                <a:solidFill>
                  <a:schemeClr val="lt1"/>
                </a:solidFill>
                <a:latin typeface="Roboto" panose="02000000000000000000" pitchFamily="2" charset="0"/>
                <a:ea typeface="Roboto" panose="02000000000000000000" pitchFamily="2" charset="0"/>
              </a:rPr>
              <a:t>collaboration</a:t>
            </a:r>
            <a:endParaRPr lang="de-DE" sz="1600" dirty="0">
              <a:solidFill>
                <a:schemeClr val="lt1"/>
              </a:solidFill>
              <a:latin typeface="Roboto" panose="02000000000000000000" pitchFamily="2" charset="0"/>
              <a:ea typeface="Roboto" panose="02000000000000000000" pitchFamily="2" charset="0"/>
            </a:endParaRPr>
          </a:p>
        </p:txBody>
      </p:sp>
      <p:sp>
        <p:nvSpPr>
          <p:cNvPr id="21" name="Prostokąt 20"/>
          <p:cNvSpPr/>
          <p:nvPr/>
        </p:nvSpPr>
        <p:spPr>
          <a:xfrm>
            <a:off x="3581399" y="3119403"/>
            <a:ext cx="2434730" cy="243473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Google Shape;143;p61"/>
          <p:cNvSpPr txBox="1">
            <a:spLocks noGrp="1"/>
          </p:cNvSpPr>
          <p:nvPr>
            <p:ph type="body" idx="2"/>
          </p:nvPr>
        </p:nvSpPr>
        <p:spPr>
          <a:xfrm>
            <a:off x="3601683" y="3316078"/>
            <a:ext cx="2414446" cy="828046"/>
          </a:xfrm>
          <a:prstGeom prst="rect">
            <a:avLst/>
          </a:prstGeom>
          <a:noFill/>
          <a:ln>
            <a:noFill/>
          </a:ln>
        </p:spPr>
        <p:txBody>
          <a:bodyPr spcFirstLastPara="1" wrap="square" lIns="0" tIns="0" rIns="0" bIns="0" anchor="t" anchorCtr="0">
            <a:noAutofit/>
          </a:bodyPr>
          <a:lstStyle/>
          <a:p>
            <a:pPr marL="0" indent="0" algn="ctr">
              <a:buNone/>
            </a:pPr>
            <a:r>
              <a:rPr lang="de-DE" sz="1600" dirty="0">
                <a:solidFill>
                  <a:schemeClr val="lt1"/>
                </a:solidFill>
                <a:latin typeface="Roboto" panose="02000000000000000000" pitchFamily="2" charset="0"/>
                <a:ea typeface="Roboto" panose="02000000000000000000" pitchFamily="2" charset="0"/>
              </a:rPr>
              <a:t>Strong </a:t>
            </a:r>
            <a:r>
              <a:rPr lang="de-DE" sz="1600" dirty="0" err="1">
                <a:solidFill>
                  <a:schemeClr val="lt1"/>
                </a:solidFill>
                <a:latin typeface="Roboto" panose="02000000000000000000" pitchFamily="2" charset="0"/>
                <a:ea typeface="Roboto" panose="02000000000000000000" pitchFamily="2" charset="0"/>
              </a:rPr>
              <a:t>and</a:t>
            </a:r>
            <a:r>
              <a:rPr lang="de-DE" sz="1600" dirty="0">
                <a:solidFill>
                  <a:schemeClr val="lt1"/>
                </a:solidFill>
                <a:latin typeface="Roboto" panose="02000000000000000000" pitchFamily="2" charset="0"/>
                <a:ea typeface="Roboto" panose="02000000000000000000" pitchFamily="2" charset="0"/>
              </a:rPr>
              <a:t> </a:t>
            </a:r>
            <a:r>
              <a:rPr lang="de-DE" sz="1600" dirty="0" err="1">
                <a:solidFill>
                  <a:schemeClr val="lt1"/>
                </a:solidFill>
                <a:latin typeface="Roboto" panose="02000000000000000000" pitchFamily="2" charset="0"/>
                <a:ea typeface="Roboto" panose="02000000000000000000" pitchFamily="2" charset="0"/>
              </a:rPr>
              <a:t>inclusive</a:t>
            </a:r>
            <a:r>
              <a:rPr lang="de-DE" sz="1600" dirty="0">
                <a:solidFill>
                  <a:schemeClr val="lt1"/>
                </a:solidFill>
                <a:latin typeface="Roboto" panose="02000000000000000000" pitchFamily="2" charset="0"/>
                <a:ea typeface="Roboto" panose="02000000000000000000" pitchFamily="2" charset="0"/>
              </a:rPr>
              <a:t> </a:t>
            </a:r>
            <a:r>
              <a:rPr lang="de-DE" sz="1600" dirty="0" err="1">
                <a:solidFill>
                  <a:schemeClr val="lt1"/>
                </a:solidFill>
                <a:latin typeface="Roboto" panose="02000000000000000000" pitchFamily="2" charset="0"/>
                <a:ea typeface="Roboto" panose="02000000000000000000" pitchFamily="2" charset="0"/>
              </a:rPr>
              <a:t>community</a:t>
            </a:r>
            <a:endParaRPr lang="de-DE" sz="1600" dirty="0">
              <a:solidFill>
                <a:schemeClr val="lt1"/>
              </a:solidFill>
              <a:latin typeface="Roboto" panose="02000000000000000000" pitchFamily="2" charset="0"/>
              <a:ea typeface="Roboto" panose="02000000000000000000" pitchFamily="2" charset="0"/>
            </a:endParaRPr>
          </a:p>
        </p:txBody>
      </p:sp>
      <p:sp>
        <p:nvSpPr>
          <p:cNvPr id="24" name="Prostokąt 23"/>
          <p:cNvSpPr/>
          <p:nvPr/>
        </p:nvSpPr>
        <p:spPr>
          <a:xfrm>
            <a:off x="6282266" y="3131329"/>
            <a:ext cx="2434730" cy="2434730"/>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Google Shape;143;p61"/>
          <p:cNvSpPr txBox="1">
            <a:spLocks noGrp="1"/>
          </p:cNvSpPr>
          <p:nvPr>
            <p:ph type="body" idx="2"/>
          </p:nvPr>
        </p:nvSpPr>
        <p:spPr>
          <a:xfrm>
            <a:off x="6302550" y="3328004"/>
            <a:ext cx="2414446" cy="828046"/>
          </a:xfrm>
          <a:prstGeom prst="rect">
            <a:avLst/>
          </a:prstGeom>
          <a:noFill/>
          <a:ln>
            <a:noFill/>
          </a:ln>
        </p:spPr>
        <p:txBody>
          <a:bodyPr spcFirstLastPara="1" wrap="square" lIns="0" tIns="0" rIns="0" bIns="0" anchor="t" anchorCtr="0">
            <a:noAutofit/>
          </a:bodyPr>
          <a:lstStyle/>
          <a:p>
            <a:pPr marL="0" lvl="0" indent="0" algn="ctr">
              <a:buNone/>
            </a:pPr>
            <a:r>
              <a:rPr lang="en-US" sz="1600" dirty="0">
                <a:solidFill>
                  <a:schemeClr val="lt1"/>
                </a:solidFill>
                <a:latin typeface="Roboto" panose="02000000000000000000" pitchFamily="2" charset="0"/>
                <a:ea typeface="Roboto" panose="02000000000000000000" pitchFamily="2" charset="0"/>
              </a:rPr>
              <a:t>Innovative</a:t>
            </a:r>
            <a:endParaRPr lang="pl-PL" sz="1600" dirty="0">
              <a:solidFill>
                <a:schemeClr val="lt1"/>
              </a:solidFill>
              <a:latin typeface="Roboto" panose="02000000000000000000" pitchFamily="2" charset="0"/>
              <a:ea typeface="Roboto" panose="02000000000000000000" pitchFamily="2" charset="0"/>
            </a:endParaRPr>
          </a:p>
          <a:p>
            <a:pPr marL="0" lvl="0" indent="0" algn="ctr">
              <a:buNone/>
            </a:pPr>
            <a:r>
              <a:rPr lang="en-US" sz="1600" dirty="0">
                <a:solidFill>
                  <a:schemeClr val="lt1"/>
                </a:solidFill>
                <a:latin typeface="Roboto" panose="02000000000000000000" pitchFamily="2" charset="0"/>
                <a:ea typeface="Roboto" panose="02000000000000000000" pitchFamily="2" charset="0"/>
              </a:rPr>
              <a:t>teaching and learning opportunities</a:t>
            </a:r>
          </a:p>
        </p:txBody>
      </p:sp>
      <p:sp>
        <p:nvSpPr>
          <p:cNvPr id="26" name="Prostokąt 25"/>
          <p:cNvSpPr/>
          <p:nvPr/>
        </p:nvSpPr>
        <p:spPr>
          <a:xfrm>
            <a:off x="8905093" y="3119403"/>
            <a:ext cx="2434730" cy="2434730"/>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7" name="Google Shape;143;p61"/>
          <p:cNvSpPr txBox="1">
            <a:spLocks noGrp="1"/>
          </p:cNvSpPr>
          <p:nvPr>
            <p:ph type="body" idx="2"/>
          </p:nvPr>
        </p:nvSpPr>
        <p:spPr>
          <a:xfrm>
            <a:off x="8925377" y="3316078"/>
            <a:ext cx="2414446" cy="828046"/>
          </a:xfrm>
          <a:prstGeom prst="rect">
            <a:avLst/>
          </a:prstGeom>
          <a:noFill/>
          <a:ln>
            <a:noFill/>
          </a:ln>
        </p:spPr>
        <p:txBody>
          <a:bodyPr spcFirstLastPara="1" wrap="square" lIns="0" tIns="0" rIns="0" bIns="0" anchor="t" anchorCtr="0">
            <a:noAutofit/>
          </a:bodyPr>
          <a:lstStyle/>
          <a:p>
            <a:pPr marL="0" indent="0" algn="ctr">
              <a:buNone/>
            </a:pPr>
            <a:r>
              <a:rPr lang="de-DE" sz="1600" dirty="0">
                <a:solidFill>
                  <a:schemeClr val="lt1"/>
                </a:solidFill>
                <a:latin typeface="Roboto" panose="02000000000000000000" pitchFamily="2" charset="0"/>
                <a:ea typeface="Roboto" panose="02000000000000000000" pitchFamily="2" charset="0"/>
              </a:rPr>
              <a:t>Trans-European</a:t>
            </a:r>
            <a:endParaRPr lang="pl-PL" sz="1600" dirty="0">
              <a:solidFill>
                <a:schemeClr val="lt1"/>
              </a:solidFill>
              <a:latin typeface="Roboto" panose="02000000000000000000" pitchFamily="2" charset="0"/>
              <a:ea typeface="Roboto" panose="02000000000000000000" pitchFamily="2" charset="0"/>
            </a:endParaRPr>
          </a:p>
          <a:p>
            <a:pPr marL="0" indent="0" algn="ctr">
              <a:buNone/>
            </a:pPr>
            <a:r>
              <a:rPr lang="de-DE" sz="1600" dirty="0">
                <a:solidFill>
                  <a:schemeClr val="lt1"/>
                </a:solidFill>
                <a:latin typeface="Roboto" panose="02000000000000000000" pitchFamily="2" charset="0"/>
                <a:ea typeface="Roboto" panose="02000000000000000000" pitchFamily="2" charset="0"/>
              </a:rPr>
              <a:t>Campus</a:t>
            </a:r>
          </a:p>
          <a:p>
            <a:pPr marL="0" indent="0" algn="ctr">
              <a:buNone/>
            </a:pPr>
            <a:r>
              <a:rPr lang="de-DE" sz="1600" dirty="0">
                <a:solidFill>
                  <a:schemeClr val="lt1"/>
                </a:solidFill>
                <a:latin typeface="Roboto" panose="02000000000000000000" pitchFamily="2" charset="0"/>
                <a:ea typeface="Roboto" panose="02000000000000000000" pitchFamily="2" charset="0"/>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61"/>
          <p:cNvSpPr txBox="1">
            <a:spLocks noGrp="1"/>
          </p:cNvSpPr>
          <p:nvPr>
            <p:ph type="title"/>
          </p:nvPr>
        </p:nvSpPr>
        <p:spPr>
          <a:xfrm>
            <a:off x="361200" y="842139"/>
            <a:ext cx="11469600" cy="83005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3600"/>
              <a:buFont typeface="Arial"/>
              <a:buNone/>
            </a:pPr>
            <a:r>
              <a:rPr lang="de-DE">
                <a:latin typeface="Roboto" panose="02000000000000000000" pitchFamily="2" charset="0"/>
                <a:ea typeface="Roboto" panose="02000000000000000000" pitchFamily="2" charset="0"/>
              </a:rPr>
              <a:t>Focus areas  </a:t>
            </a:r>
            <a:endParaRPr>
              <a:latin typeface="Roboto" panose="02000000000000000000" pitchFamily="2" charset="0"/>
              <a:ea typeface="Roboto" panose="02000000000000000000" pitchFamily="2" charset="0"/>
            </a:endParaRPr>
          </a:p>
        </p:txBody>
      </p:sp>
      <p:sp>
        <p:nvSpPr>
          <p:cNvPr id="11" name="Prostokąt 10"/>
          <p:cNvSpPr/>
          <p:nvPr/>
        </p:nvSpPr>
        <p:spPr>
          <a:xfrm>
            <a:off x="880532" y="3119403"/>
            <a:ext cx="2434730" cy="243473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Google Shape;143;p61"/>
          <p:cNvSpPr txBox="1">
            <a:spLocks noGrp="1"/>
          </p:cNvSpPr>
          <p:nvPr>
            <p:ph type="body" idx="2"/>
          </p:nvPr>
        </p:nvSpPr>
        <p:spPr>
          <a:xfrm>
            <a:off x="900816" y="3483690"/>
            <a:ext cx="2408229" cy="828046"/>
          </a:xfrm>
          <a:prstGeom prst="rect">
            <a:avLst/>
          </a:prstGeom>
          <a:noFill/>
          <a:ln>
            <a:noFill/>
          </a:ln>
        </p:spPr>
        <p:txBody>
          <a:bodyPr spcFirstLastPara="1" wrap="square" lIns="0" tIns="0" rIns="0" bIns="0" anchor="t" anchorCtr="0">
            <a:noAutofit/>
          </a:bodyPr>
          <a:lstStyle/>
          <a:p>
            <a:pPr marL="114300" lvl="0" indent="0" algn="ctr">
              <a:buNone/>
            </a:pPr>
            <a:r>
              <a:rPr lang="de-DE" sz="1600" dirty="0" err="1">
                <a:solidFill>
                  <a:schemeClr val="lt1"/>
                </a:solidFill>
                <a:latin typeface="Roboto" panose="02000000000000000000" pitchFamily="2" charset="0"/>
                <a:ea typeface="Roboto" panose="02000000000000000000" pitchFamily="2" charset="0"/>
              </a:rPr>
              <a:t>Sustainable</a:t>
            </a:r>
            <a:r>
              <a:rPr lang="pl-PL" sz="1600" dirty="0">
                <a:solidFill>
                  <a:schemeClr val="lt1"/>
                </a:solidFill>
                <a:latin typeface="Roboto" panose="02000000000000000000" pitchFamily="2" charset="0"/>
                <a:ea typeface="Roboto" panose="02000000000000000000" pitchFamily="2" charset="0"/>
              </a:rPr>
              <a:t> </a:t>
            </a:r>
            <a:r>
              <a:rPr lang="de-DE" sz="1600" dirty="0" err="1">
                <a:solidFill>
                  <a:schemeClr val="lt1"/>
                </a:solidFill>
                <a:latin typeface="Roboto" panose="02000000000000000000" pitchFamily="2" charset="0"/>
                <a:ea typeface="Roboto" panose="02000000000000000000" pitchFamily="2" charset="0"/>
              </a:rPr>
              <a:t>energy</a:t>
            </a:r>
            <a:r>
              <a:rPr lang="de-DE" sz="1600" dirty="0">
                <a:solidFill>
                  <a:schemeClr val="lt1"/>
                </a:solidFill>
                <a:latin typeface="Roboto" panose="02000000000000000000" pitchFamily="2" charset="0"/>
                <a:ea typeface="Roboto" panose="02000000000000000000" pitchFamily="2" charset="0"/>
              </a:rPr>
              <a:t> </a:t>
            </a:r>
          </a:p>
        </p:txBody>
      </p:sp>
      <p:sp>
        <p:nvSpPr>
          <p:cNvPr id="13" name="Prostokąt 12"/>
          <p:cNvSpPr/>
          <p:nvPr/>
        </p:nvSpPr>
        <p:spPr>
          <a:xfrm>
            <a:off x="3581399" y="3119403"/>
            <a:ext cx="2434730" cy="243473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Google Shape;143;p61"/>
          <p:cNvSpPr txBox="1">
            <a:spLocks noGrp="1"/>
          </p:cNvSpPr>
          <p:nvPr>
            <p:ph type="body" idx="2"/>
          </p:nvPr>
        </p:nvSpPr>
        <p:spPr>
          <a:xfrm>
            <a:off x="3601683" y="3483690"/>
            <a:ext cx="2414446" cy="828046"/>
          </a:xfrm>
          <a:prstGeom prst="rect">
            <a:avLst/>
          </a:prstGeom>
          <a:noFill/>
          <a:ln>
            <a:noFill/>
          </a:ln>
        </p:spPr>
        <p:txBody>
          <a:bodyPr spcFirstLastPara="1" wrap="square" lIns="0" tIns="0" rIns="0" bIns="0" anchor="t" anchorCtr="0">
            <a:noAutofit/>
          </a:bodyPr>
          <a:lstStyle/>
          <a:p>
            <a:pPr marL="114300" lvl="0" indent="0" algn="ctr">
              <a:buNone/>
            </a:pPr>
            <a:r>
              <a:rPr lang="de-DE" sz="1600" dirty="0" err="1">
                <a:solidFill>
                  <a:schemeClr val="lt1"/>
                </a:solidFill>
                <a:latin typeface="Roboto" panose="02000000000000000000" pitchFamily="2" charset="0"/>
                <a:ea typeface="Roboto" panose="02000000000000000000" pitchFamily="2" charset="0"/>
              </a:rPr>
              <a:t>Artificial</a:t>
            </a:r>
            <a:r>
              <a:rPr lang="pl-PL" sz="1600" dirty="0">
                <a:solidFill>
                  <a:schemeClr val="lt1"/>
                </a:solidFill>
                <a:latin typeface="Roboto" panose="02000000000000000000" pitchFamily="2" charset="0"/>
                <a:ea typeface="Roboto" panose="02000000000000000000" pitchFamily="2" charset="0"/>
              </a:rPr>
              <a:t> </a:t>
            </a:r>
            <a:r>
              <a:rPr lang="de-DE" sz="1600" dirty="0" err="1">
                <a:solidFill>
                  <a:schemeClr val="lt1"/>
                </a:solidFill>
                <a:latin typeface="Roboto" panose="02000000000000000000" pitchFamily="2" charset="0"/>
                <a:ea typeface="Roboto" panose="02000000000000000000" pitchFamily="2" charset="0"/>
              </a:rPr>
              <a:t>intelligence</a:t>
            </a:r>
            <a:r>
              <a:rPr lang="de-DE" sz="1600" dirty="0">
                <a:solidFill>
                  <a:schemeClr val="lt1"/>
                </a:solidFill>
                <a:latin typeface="Roboto" panose="02000000000000000000" pitchFamily="2" charset="0"/>
                <a:ea typeface="Roboto" panose="02000000000000000000" pitchFamily="2" charset="0"/>
              </a:rPr>
              <a:t> </a:t>
            </a:r>
          </a:p>
        </p:txBody>
      </p:sp>
      <p:sp>
        <p:nvSpPr>
          <p:cNvPr id="15" name="Prostokąt 14"/>
          <p:cNvSpPr/>
          <p:nvPr/>
        </p:nvSpPr>
        <p:spPr>
          <a:xfrm>
            <a:off x="6282266" y="3131329"/>
            <a:ext cx="2434730" cy="2434730"/>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Google Shape;143;p61"/>
          <p:cNvSpPr txBox="1">
            <a:spLocks noGrp="1"/>
          </p:cNvSpPr>
          <p:nvPr>
            <p:ph type="body" idx="2"/>
          </p:nvPr>
        </p:nvSpPr>
        <p:spPr>
          <a:xfrm>
            <a:off x="6302549" y="3495616"/>
            <a:ext cx="2393561" cy="828046"/>
          </a:xfrm>
          <a:prstGeom prst="rect">
            <a:avLst/>
          </a:prstGeom>
          <a:noFill/>
          <a:ln>
            <a:noFill/>
          </a:ln>
        </p:spPr>
        <p:txBody>
          <a:bodyPr spcFirstLastPara="1" wrap="square" lIns="0" tIns="0" rIns="0" bIns="0" anchor="t" anchorCtr="0">
            <a:noAutofit/>
          </a:bodyPr>
          <a:lstStyle/>
          <a:p>
            <a:pPr marL="114300" lvl="0" indent="0" algn="ctr">
              <a:buNone/>
            </a:pPr>
            <a:r>
              <a:rPr lang="de-DE" sz="1600" dirty="0" err="1">
                <a:solidFill>
                  <a:schemeClr val="lt1"/>
                </a:solidFill>
                <a:latin typeface="Roboto" panose="02000000000000000000" pitchFamily="2" charset="0"/>
                <a:ea typeface="Roboto" panose="02000000000000000000" pitchFamily="2" charset="0"/>
              </a:rPr>
              <a:t>Industry</a:t>
            </a:r>
            <a:r>
              <a:rPr lang="de-DE" sz="1600" dirty="0">
                <a:solidFill>
                  <a:schemeClr val="lt1"/>
                </a:solidFill>
                <a:latin typeface="Roboto" panose="02000000000000000000" pitchFamily="2" charset="0"/>
                <a:ea typeface="Roboto" panose="02000000000000000000" pitchFamily="2" charset="0"/>
              </a:rPr>
              <a:t> 4.0 </a:t>
            </a:r>
          </a:p>
        </p:txBody>
      </p:sp>
      <p:sp>
        <p:nvSpPr>
          <p:cNvPr id="17" name="Prostokąt 16"/>
          <p:cNvSpPr/>
          <p:nvPr/>
        </p:nvSpPr>
        <p:spPr>
          <a:xfrm>
            <a:off x="8905093" y="3119403"/>
            <a:ext cx="2434730" cy="2434730"/>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Google Shape;143;p61"/>
          <p:cNvSpPr txBox="1">
            <a:spLocks noGrp="1"/>
          </p:cNvSpPr>
          <p:nvPr>
            <p:ph type="body" idx="2"/>
          </p:nvPr>
        </p:nvSpPr>
        <p:spPr>
          <a:xfrm>
            <a:off x="8905093" y="3483690"/>
            <a:ext cx="2434730" cy="828046"/>
          </a:xfrm>
          <a:prstGeom prst="rect">
            <a:avLst/>
          </a:prstGeom>
          <a:noFill/>
          <a:ln>
            <a:noFill/>
          </a:ln>
        </p:spPr>
        <p:txBody>
          <a:bodyPr spcFirstLastPara="1" wrap="square" lIns="0" tIns="0" rIns="0" bIns="0" anchor="t" anchorCtr="0">
            <a:noAutofit/>
          </a:bodyPr>
          <a:lstStyle/>
          <a:p>
            <a:pPr marL="114300" lvl="0" indent="0" algn="ctr">
              <a:buNone/>
            </a:pPr>
            <a:r>
              <a:rPr lang="de-DE" sz="1600" dirty="0" err="1">
                <a:solidFill>
                  <a:schemeClr val="lt1"/>
                </a:solidFill>
                <a:latin typeface="Roboto" panose="02000000000000000000" pitchFamily="2" charset="0"/>
                <a:ea typeface="Roboto" panose="02000000000000000000" pitchFamily="2" charset="0"/>
              </a:rPr>
              <a:t>Entrepreneurship</a:t>
            </a:r>
            <a:r>
              <a:rPr lang="de-DE" sz="1600" dirty="0">
                <a:solidFill>
                  <a:schemeClr val="lt1"/>
                </a:solidFill>
                <a:latin typeface="Roboto" panose="02000000000000000000" pitchFamily="2" charset="0"/>
                <a:ea typeface="Roboto" panose="02000000000000000000" pitchFamily="2" charset="0"/>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62"/>
          <p:cNvSpPr txBox="1">
            <a:spLocks noGrp="1"/>
          </p:cNvSpPr>
          <p:nvPr>
            <p:ph type="body" idx="2"/>
          </p:nvPr>
        </p:nvSpPr>
        <p:spPr>
          <a:xfrm>
            <a:off x="6452076" y="2086374"/>
            <a:ext cx="4972800" cy="4411623"/>
          </a:xfrm>
          <a:prstGeom prst="rect">
            <a:avLst/>
          </a:prstGeom>
          <a:noFill/>
          <a:ln>
            <a:noFill/>
          </a:ln>
        </p:spPr>
        <p:txBody>
          <a:bodyPr spcFirstLastPara="1" wrap="square" lIns="0" tIns="0" rIns="0" bIns="0" anchor="t" anchorCtr="0">
            <a:noAutofit/>
          </a:bodyPr>
          <a:lstStyle/>
          <a:p>
            <a:pPr marL="114300" lvl="0" indent="0" algn="l" rtl="0">
              <a:lnSpc>
                <a:spcPct val="100000"/>
              </a:lnSpc>
              <a:spcBef>
                <a:spcPts val="1800"/>
              </a:spcBef>
              <a:spcAft>
                <a:spcPts val="0"/>
              </a:spcAft>
              <a:buSzPts val="1800"/>
              <a:buNone/>
            </a:pPr>
            <a:r>
              <a:rPr lang="de-DE" b="1" err="1">
                <a:solidFill>
                  <a:srgbClr val="654C88"/>
                </a:solidFill>
                <a:latin typeface="Roboto"/>
                <a:ea typeface="Roboto"/>
              </a:rPr>
              <a:t>Unite</a:t>
            </a:r>
            <a:r>
              <a:rPr lang="de-DE" b="1" dirty="0">
                <a:solidFill>
                  <a:srgbClr val="654C88"/>
                </a:solidFill>
                <a:latin typeface="Roboto"/>
                <a:ea typeface="Roboto"/>
              </a:rPr>
              <a:t>! E+ </a:t>
            </a:r>
            <a:r>
              <a:rPr lang="de-DE" b="1" dirty="0">
                <a:solidFill>
                  <a:schemeClr val="bg1">
                    <a:lumMod val="65000"/>
                  </a:schemeClr>
                </a:solidFill>
                <a:latin typeface="Roboto"/>
                <a:ea typeface="Roboto"/>
              </a:rPr>
              <a:t>(2019-2022, 2023-2026/28)</a:t>
            </a:r>
            <a:br>
              <a:rPr lang="de-DE" b="1" dirty="0">
                <a:latin typeface="Roboto" panose="02000000000000000000" pitchFamily="2" charset="0"/>
                <a:ea typeface="Roboto" panose="02000000000000000000" pitchFamily="2" charset="0"/>
              </a:rPr>
            </a:br>
            <a:r>
              <a:rPr lang="de-DE" dirty="0">
                <a:latin typeface="Roboto"/>
                <a:ea typeface="Roboto"/>
              </a:rPr>
              <a:t>Focus on </a:t>
            </a:r>
            <a:r>
              <a:rPr lang="de-DE" err="1">
                <a:latin typeface="Roboto"/>
                <a:ea typeface="Roboto"/>
              </a:rPr>
              <a:t>building</a:t>
            </a:r>
            <a:r>
              <a:rPr lang="de-DE" dirty="0">
                <a:latin typeface="Roboto"/>
                <a:ea typeface="Roboto"/>
              </a:rPr>
              <a:t> </a:t>
            </a:r>
            <a:r>
              <a:rPr lang="de-DE" err="1">
                <a:latin typeface="Roboto"/>
                <a:ea typeface="Roboto"/>
              </a:rPr>
              <a:t>the</a:t>
            </a:r>
            <a:r>
              <a:rPr lang="de-DE" dirty="0">
                <a:latin typeface="Roboto"/>
                <a:ea typeface="Roboto"/>
              </a:rPr>
              <a:t> </a:t>
            </a:r>
            <a:r>
              <a:rPr lang="de-DE" err="1">
                <a:latin typeface="Roboto"/>
                <a:ea typeface="Roboto"/>
              </a:rPr>
              <a:t>structure</a:t>
            </a:r>
            <a:r>
              <a:rPr lang="de-DE" dirty="0">
                <a:latin typeface="Roboto"/>
                <a:ea typeface="Roboto"/>
              </a:rPr>
              <a:t> </a:t>
            </a:r>
            <a:r>
              <a:rPr lang="de-DE" err="1">
                <a:latin typeface="Roboto"/>
                <a:ea typeface="Roboto"/>
              </a:rPr>
              <a:t>of</a:t>
            </a:r>
            <a:r>
              <a:rPr lang="de-DE" dirty="0">
                <a:latin typeface="Roboto"/>
                <a:ea typeface="Roboto"/>
              </a:rPr>
              <a:t> </a:t>
            </a:r>
            <a:r>
              <a:rPr lang="de-DE" err="1">
                <a:latin typeface="Roboto"/>
                <a:ea typeface="Roboto"/>
              </a:rPr>
              <a:t>the</a:t>
            </a:r>
            <a:r>
              <a:rPr lang="de-DE" dirty="0">
                <a:latin typeface="Roboto"/>
                <a:ea typeface="Roboto"/>
              </a:rPr>
              <a:t> Alliance</a:t>
            </a:r>
            <a:br>
              <a:rPr lang="de-DE" dirty="0">
                <a:latin typeface="Roboto" panose="02000000000000000000" pitchFamily="2" charset="0"/>
                <a:ea typeface="Roboto" panose="02000000000000000000" pitchFamily="2" charset="0"/>
              </a:rPr>
            </a:br>
            <a:r>
              <a:rPr lang="de-DE" dirty="0">
                <a:latin typeface="Roboto"/>
                <a:ea typeface="Roboto"/>
              </a:rPr>
              <a:t>and </a:t>
            </a:r>
            <a:r>
              <a:rPr lang="de-DE" err="1">
                <a:latin typeface="Roboto"/>
                <a:ea typeface="Roboto"/>
              </a:rPr>
              <a:t>education</a:t>
            </a:r>
            <a:r>
              <a:rPr lang="de-DE" dirty="0">
                <a:latin typeface="Roboto"/>
                <a:ea typeface="Roboto"/>
              </a:rPr>
              <a:t>, </a:t>
            </a:r>
            <a:r>
              <a:rPr lang="de-DE" err="1">
                <a:latin typeface="Roboto"/>
                <a:ea typeface="Roboto"/>
              </a:rPr>
              <a:t>funded</a:t>
            </a:r>
            <a:r>
              <a:rPr lang="de-DE" dirty="0">
                <a:latin typeface="Roboto"/>
                <a:ea typeface="Roboto"/>
              </a:rPr>
              <a:t> </a:t>
            </a:r>
            <a:r>
              <a:rPr lang="de-DE" err="1">
                <a:latin typeface="Roboto"/>
                <a:ea typeface="Roboto"/>
              </a:rPr>
              <a:t>through</a:t>
            </a:r>
            <a:r>
              <a:rPr lang="de-DE" dirty="0">
                <a:latin typeface="Roboto"/>
                <a:ea typeface="Roboto"/>
              </a:rPr>
              <a:t> Erasmus+</a:t>
            </a:r>
            <a:endParaRPr dirty="0">
              <a:latin typeface="Roboto"/>
              <a:ea typeface="Roboto"/>
            </a:endParaRPr>
          </a:p>
          <a:p>
            <a:pPr marL="114300" lvl="0" indent="0" algn="l" rtl="0">
              <a:lnSpc>
                <a:spcPct val="100000"/>
              </a:lnSpc>
              <a:spcBef>
                <a:spcPts val="1800"/>
              </a:spcBef>
              <a:spcAft>
                <a:spcPts val="0"/>
              </a:spcAft>
              <a:buSzPts val="1800"/>
              <a:buNone/>
            </a:pPr>
            <a:r>
              <a:rPr lang="de-DE" b="1" err="1">
                <a:solidFill>
                  <a:srgbClr val="654C88"/>
                </a:solidFill>
                <a:latin typeface="Roboto"/>
                <a:ea typeface="Roboto"/>
              </a:rPr>
              <a:t>Unite</a:t>
            </a:r>
            <a:r>
              <a:rPr lang="de-DE" b="1" dirty="0">
                <a:solidFill>
                  <a:srgbClr val="654C88"/>
                </a:solidFill>
                <a:latin typeface="Roboto"/>
                <a:ea typeface="Roboto"/>
              </a:rPr>
              <a:t>! WIDENING</a:t>
            </a:r>
            <a:r>
              <a:rPr lang="de-DE" b="1" dirty="0">
                <a:solidFill>
                  <a:srgbClr val="4C5B5D"/>
                </a:solidFill>
                <a:latin typeface="Roboto"/>
                <a:ea typeface="Roboto"/>
              </a:rPr>
              <a:t> </a:t>
            </a:r>
            <a:r>
              <a:rPr lang="de-DE" b="1" dirty="0">
                <a:solidFill>
                  <a:schemeClr val="bg1">
                    <a:lumMod val="65000"/>
                  </a:schemeClr>
                </a:solidFill>
                <a:latin typeface="Roboto"/>
                <a:ea typeface="Roboto"/>
              </a:rPr>
              <a:t>(2023-2028)</a:t>
            </a:r>
            <a:br>
              <a:rPr lang="de-DE" b="1" dirty="0">
                <a:latin typeface="Roboto" panose="02000000000000000000" pitchFamily="2" charset="0"/>
                <a:ea typeface="Roboto" panose="02000000000000000000" pitchFamily="2" charset="0"/>
              </a:rPr>
            </a:br>
            <a:r>
              <a:rPr lang="de-DE" dirty="0">
                <a:latin typeface="Roboto"/>
                <a:ea typeface="Roboto"/>
              </a:rPr>
              <a:t>Focus on </a:t>
            </a:r>
            <a:r>
              <a:rPr lang="de-DE" err="1">
                <a:latin typeface="Roboto"/>
                <a:ea typeface="Roboto"/>
              </a:rPr>
              <a:t>research</a:t>
            </a:r>
            <a:r>
              <a:rPr lang="de-DE" dirty="0">
                <a:latin typeface="Roboto"/>
                <a:ea typeface="Roboto"/>
              </a:rPr>
              <a:t>, </a:t>
            </a:r>
            <a:r>
              <a:rPr lang="de-DE" err="1">
                <a:latin typeface="Roboto"/>
                <a:ea typeface="Roboto"/>
              </a:rPr>
              <a:t>funded</a:t>
            </a:r>
            <a:r>
              <a:rPr lang="de-DE" dirty="0">
                <a:latin typeface="Roboto"/>
                <a:ea typeface="Roboto"/>
              </a:rPr>
              <a:t> </a:t>
            </a:r>
            <a:r>
              <a:rPr lang="de-DE" err="1">
                <a:latin typeface="Roboto"/>
                <a:ea typeface="Roboto"/>
              </a:rPr>
              <a:t>through</a:t>
            </a:r>
            <a:br>
              <a:rPr lang="de-DE" dirty="0">
                <a:latin typeface="Roboto" panose="02000000000000000000" pitchFamily="2" charset="0"/>
                <a:ea typeface="Roboto" panose="02000000000000000000" pitchFamily="2" charset="0"/>
              </a:rPr>
            </a:br>
            <a:r>
              <a:rPr lang="de-DE" dirty="0">
                <a:latin typeface="Roboto"/>
                <a:ea typeface="Roboto"/>
              </a:rPr>
              <a:t>Horizon WIDERA</a:t>
            </a:r>
          </a:p>
          <a:p>
            <a:pPr marL="114300" lvl="0" indent="0" algn="l" rtl="0">
              <a:lnSpc>
                <a:spcPct val="100000"/>
              </a:lnSpc>
              <a:spcBef>
                <a:spcPts val="1800"/>
              </a:spcBef>
              <a:spcAft>
                <a:spcPts val="0"/>
              </a:spcAft>
              <a:buSzPts val="1800"/>
              <a:buNone/>
            </a:pPr>
            <a:r>
              <a:rPr lang="de-DE" b="1" dirty="0">
                <a:solidFill>
                  <a:srgbClr val="654C88"/>
                </a:solidFill>
                <a:latin typeface="Roboto"/>
                <a:ea typeface="Roboto"/>
              </a:rPr>
              <a:t>Unite.H2020 </a:t>
            </a:r>
            <a:r>
              <a:rPr lang="de-DE" b="1" dirty="0">
                <a:solidFill>
                  <a:schemeClr val="bg1">
                    <a:lumMod val="65000"/>
                  </a:schemeClr>
                </a:solidFill>
                <a:latin typeface="Roboto"/>
                <a:ea typeface="Roboto"/>
              </a:rPr>
              <a:t>(2021-2023)</a:t>
            </a:r>
            <a:br>
              <a:rPr lang="de-DE" dirty="0">
                <a:latin typeface="Roboto" panose="02000000000000000000" pitchFamily="2" charset="0"/>
                <a:ea typeface="Roboto" panose="02000000000000000000" pitchFamily="2" charset="0"/>
              </a:rPr>
            </a:br>
            <a:r>
              <a:rPr lang="de-DE" dirty="0">
                <a:latin typeface="Roboto"/>
                <a:ea typeface="Roboto"/>
              </a:rPr>
              <a:t>Focus on </a:t>
            </a:r>
            <a:r>
              <a:rPr lang="de-DE" err="1">
                <a:latin typeface="Roboto"/>
                <a:ea typeface="Roboto"/>
              </a:rPr>
              <a:t>research</a:t>
            </a:r>
            <a:r>
              <a:rPr lang="de-DE" dirty="0">
                <a:latin typeface="Roboto"/>
                <a:ea typeface="Roboto"/>
              </a:rPr>
              <a:t>, </a:t>
            </a:r>
            <a:r>
              <a:rPr lang="de-DE" err="1">
                <a:latin typeface="Roboto"/>
                <a:ea typeface="Roboto"/>
              </a:rPr>
              <a:t>funded</a:t>
            </a:r>
            <a:r>
              <a:rPr lang="de-DE" dirty="0">
                <a:latin typeface="Roboto"/>
                <a:ea typeface="Roboto"/>
              </a:rPr>
              <a:t> </a:t>
            </a:r>
            <a:r>
              <a:rPr lang="de-DE" err="1">
                <a:latin typeface="Roboto"/>
                <a:ea typeface="Roboto"/>
              </a:rPr>
              <a:t>through</a:t>
            </a:r>
            <a:br>
              <a:rPr lang="de-DE" dirty="0">
                <a:latin typeface="Roboto" panose="02000000000000000000" pitchFamily="2" charset="0"/>
                <a:ea typeface="Roboto" panose="02000000000000000000" pitchFamily="2" charset="0"/>
              </a:rPr>
            </a:br>
            <a:r>
              <a:rPr lang="de-DE" dirty="0">
                <a:latin typeface="Roboto"/>
                <a:ea typeface="Roboto"/>
              </a:rPr>
              <a:t>Horizon 2020</a:t>
            </a:r>
            <a:r>
              <a:rPr lang="de-DE" dirty="0">
                <a:latin typeface="Roboto"/>
                <a:ea typeface="Roboto"/>
                <a:cs typeface="Calibri"/>
                <a:sym typeface="Calibri"/>
              </a:rPr>
              <a:t> </a:t>
            </a:r>
            <a:endParaRPr lang="de-DE" dirty="0">
              <a:latin typeface="Roboto"/>
              <a:ea typeface="Roboto"/>
            </a:endParaRPr>
          </a:p>
        </p:txBody>
      </p:sp>
      <p:sp>
        <p:nvSpPr>
          <p:cNvPr id="153" name="Google Shape;153;p62"/>
          <p:cNvSpPr txBox="1">
            <a:spLocks noGrp="1"/>
          </p:cNvSpPr>
          <p:nvPr>
            <p:ph type="title"/>
          </p:nvPr>
        </p:nvSpPr>
        <p:spPr>
          <a:xfrm>
            <a:off x="361200" y="842139"/>
            <a:ext cx="11469600" cy="83005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3600"/>
              <a:buFont typeface="Arial"/>
              <a:buNone/>
            </a:pPr>
            <a:r>
              <a:rPr lang="de-DE" dirty="0" err="1"/>
              <a:t>Unite</a:t>
            </a:r>
            <a:r>
              <a:rPr lang="de-DE" dirty="0"/>
              <a:t>! </a:t>
            </a:r>
            <a:r>
              <a:rPr lang="de-DE" dirty="0" err="1"/>
              <a:t>projects</a:t>
            </a:r>
            <a:r>
              <a:rPr lang="de-DE" dirty="0"/>
              <a:t> </a:t>
            </a:r>
            <a:r>
              <a:rPr lang="de-DE" dirty="0" err="1"/>
              <a:t>with</a:t>
            </a:r>
            <a:r>
              <a:rPr lang="de-DE" dirty="0"/>
              <a:t> EU </a:t>
            </a:r>
            <a:r>
              <a:rPr lang="de-DE" dirty="0" err="1"/>
              <a:t>funding</a:t>
            </a:r>
            <a:r>
              <a:rPr lang="de-DE" dirty="0"/>
              <a:t> (1) </a:t>
            </a:r>
            <a:br>
              <a:rPr lang="de-DE" dirty="0"/>
            </a:br>
            <a:endParaRPr dirty="0"/>
          </a:p>
        </p:txBody>
      </p:sp>
      <p:pic>
        <p:nvPicPr>
          <p:cNvPr id="1028" name="Picture 4" descr="https://lh7-eu.googleusercontent.com/slidesz/AGV_vUceCogNBDBDYReEVP8v2bWu5sU_u8waxZSeKhFrCkV0aH9GV5ImYtTmwtYODxPfF4i2Aov2hhK5wyh_ShX39-UIhXcAWPUfH1R0OHKR8cwk1vDMM0uGESArodhnO6-JdVCfe3s_r2jYNyl_RLCOzeY9uD-BAQDUo8fA60hC48exkA=nw?key=c9RtZpibiyBcXwAWUjDmrA">
            <a:extLst>
              <a:ext uri="{FF2B5EF4-FFF2-40B4-BE49-F238E27FC236}">
                <a16:creationId xmlns:a16="http://schemas.microsoft.com/office/drawing/2014/main" id="{71C3350C-4DFA-4216-AC60-4796EA47AC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475" y="1958211"/>
            <a:ext cx="5124450" cy="4057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63"/>
          <p:cNvSpPr txBox="1">
            <a:spLocks noGrp="1"/>
          </p:cNvSpPr>
          <p:nvPr>
            <p:ph type="body" idx="2"/>
          </p:nvPr>
        </p:nvSpPr>
        <p:spPr>
          <a:xfrm>
            <a:off x="361199" y="2086377"/>
            <a:ext cx="10446137" cy="4411623"/>
          </a:xfrm>
          <a:prstGeom prst="rect">
            <a:avLst/>
          </a:prstGeom>
          <a:noFill/>
          <a:ln>
            <a:noFill/>
          </a:ln>
        </p:spPr>
        <p:txBody>
          <a:bodyPr spcFirstLastPara="1" wrap="square" lIns="0" tIns="0" rIns="0" bIns="0" anchor="t" anchorCtr="0">
            <a:noAutofit/>
          </a:bodyPr>
          <a:lstStyle/>
          <a:p>
            <a:pPr marL="457200" lvl="0" indent="-342900" algn="l" rtl="0">
              <a:lnSpc>
                <a:spcPct val="100000"/>
              </a:lnSpc>
              <a:spcBef>
                <a:spcPts val="1200"/>
              </a:spcBef>
              <a:spcAft>
                <a:spcPts val="0"/>
              </a:spcAft>
              <a:buSzPts val="1800"/>
              <a:buChar char="•"/>
            </a:pPr>
            <a:r>
              <a:rPr lang="de-DE" b="1" err="1">
                <a:solidFill>
                  <a:srgbClr val="654C88"/>
                </a:solidFill>
                <a:latin typeface="Roboto"/>
                <a:ea typeface="Roboto"/>
              </a:rPr>
              <a:t>Unite!Energy</a:t>
            </a:r>
            <a:r>
              <a:rPr lang="de-DE" b="1" dirty="0">
                <a:solidFill>
                  <a:srgbClr val="654C88"/>
                </a:solidFill>
                <a:latin typeface="Roboto"/>
                <a:ea typeface="Roboto"/>
              </a:rPr>
              <a:t> - </a:t>
            </a:r>
            <a:r>
              <a:rPr lang="de-DE" b="1" err="1">
                <a:solidFill>
                  <a:srgbClr val="654C88"/>
                </a:solidFill>
                <a:latin typeface="Roboto"/>
                <a:ea typeface="Roboto"/>
              </a:rPr>
              <a:t>Unite</a:t>
            </a:r>
            <a:r>
              <a:rPr lang="de-DE" b="1" dirty="0">
                <a:solidFill>
                  <a:srgbClr val="654C88"/>
                </a:solidFill>
                <a:latin typeface="Roboto"/>
                <a:ea typeface="Roboto"/>
              </a:rPr>
              <a:t>! </a:t>
            </a:r>
            <a:r>
              <a:rPr lang="de-DE" b="1" err="1">
                <a:solidFill>
                  <a:srgbClr val="654C88"/>
                </a:solidFill>
                <a:latin typeface="Roboto"/>
                <a:ea typeface="Roboto"/>
              </a:rPr>
              <a:t>Doctoral</a:t>
            </a:r>
            <a:r>
              <a:rPr lang="de-DE" b="1" dirty="0">
                <a:solidFill>
                  <a:srgbClr val="654C88"/>
                </a:solidFill>
                <a:latin typeface="Roboto"/>
                <a:ea typeface="Roboto"/>
              </a:rPr>
              <a:t> Network in Energy Storage </a:t>
            </a:r>
            <a:r>
              <a:rPr lang="de-DE" b="1" dirty="0">
                <a:solidFill>
                  <a:schemeClr val="bg1">
                    <a:lumMod val="65000"/>
                  </a:schemeClr>
                </a:solidFill>
                <a:latin typeface="Roboto"/>
                <a:ea typeface="Roboto"/>
              </a:rPr>
              <a:t>(2024-2027)</a:t>
            </a:r>
            <a:br>
              <a:rPr lang="de-DE" dirty="0">
                <a:latin typeface="Roboto" panose="02000000000000000000" pitchFamily="2" charset="0"/>
                <a:ea typeface="Roboto" panose="02000000000000000000" pitchFamily="2" charset="0"/>
              </a:rPr>
            </a:br>
            <a:r>
              <a:rPr lang="de-DE" sz="1400" dirty="0">
                <a:latin typeface="Roboto"/>
                <a:ea typeface="Roboto"/>
              </a:rPr>
              <a:t>A hydrogen </a:t>
            </a:r>
            <a:r>
              <a:rPr lang="de-DE" sz="1400" err="1">
                <a:latin typeface="Roboto"/>
                <a:ea typeface="Roboto"/>
              </a:rPr>
              <a:t>vision</a:t>
            </a:r>
            <a:r>
              <a:rPr lang="de-DE" sz="1400" dirty="0">
                <a:latin typeface="Roboto"/>
                <a:ea typeface="Roboto"/>
              </a:rPr>
              <a:t> </a:t>
            </a:r>
            <a:r>
              <a:rPr lang="de-DE" sz="1400" err="1">
                <a:latin typeface="Roboto"/>
                <a:ea typeface="Roboto"/>
              </a:rPr>
              <a:t>for</a:t>
            </a:r>
            <a:r>
              <a:rPr lang="de-DE" sz="1400" dirty="0">
                <a:latin typeface="Roboto"/>
                <a:ea typeface="Roboto"/>
              </a:rPr>
              <a:t> </a:t>
            </a:r>
            <a:r>
              <a:rPr lang="de-DE" sz="1400" err="1">
                <a:latin typeface="Roboto"/>
                <a:ea typeface="Roboto"/>
              </a:rPr>
              <a:t>sustainable</a:t>
            </a:r>
            <a:r>
              <a:rPr lang="de-DE" sz="1400" dirty="0">
                <a:latin typeface="Roboto"/>
                <a:ea typeface="Roboto"/>
              </a:rPr>
              <a:t> </a:t>
            </a:r>
            <a:r>
              <a:rPr lang="de-DE" sz="1400" err="1">
                <a:latin typeface="Roboto"/>
                <a:ea typeface="Roboto"/>
              </a:rPr>
              <a:t>energy</a:t>
            </a:r>
            <a:r>
              <a:rPr lang="de-DE" sz="1400" dirty="0">
                <a:latin typeface="Roboto"/>
                <a:ea typeface="Roboto"/>
              </a:rPr>
              <a:t> </a:t>
            </a:r>
            <a:r>
              <a:rPr lang="de-DE" sz="1400" err="1">
                <a:latin typeface="Roboto"/>
                <a:ea typeface="Roboto"/>
              </a:rPr>
              <a:t>storage</a:t>
            </a:r>
            <a:endParaRPr lang="de-DE" sz="1400">
              <a:latin typeface="Roboto"/>
              <a:ea typeface="Roboto"/>
            </a:endParaRPr>
          </a:p>
          <a:p>
            <a:pPr marL="457200" lvl="0" indent="-342900" algn="l" rtl="0">
              <a:lnSpc>
                <a:spcPct val="100000"/>
              </a:lnSpc>
              <a:spcBef>
                <a:spcPts val="1200"/>
              </a:spcBef>
              <a:spcAft>
                <a:spcPts val="0"/>
              </a:spcAft>
              <a:buSzPts val="1800"/>
              <a:buChar char="•"/>
            </a:pPr>
            <a:r>
              <a:rPr lang="de-DE" b="1" err="1">
                <a:solidFill>
                  <a:srgbClr val="654C88"/>
                </a:solidFill>
                <a:latin typeface="Roboto"/>
                <a:ea typeface="Roboto"/>
              </a:rPr>
              <a:t>aUPaEU</a:t>
            </a:r>
            <a:r>
              <a:rPr lang="de-DE" b="1" dirty="0">
                <a:solidFill>
                  <a:srgbClr val="654C88"/>
                </a:solidFill>
                <a:latin typeface="Roboto"/>
                <a:ea typeface="Roboto"/>
              </a:rPr>
              <a:t> – A University Partnership </a:t>
            </a:r>
            <a:r>
              <a:rPr lang="de-DE" b="1" err="1">
                <a:solidFill>
                  <a:srgbClr val="654C88"/>
                </a:solidFill>
                <a:latin typeface="Roboto"/>
                <a:ea typeface="Roboto"/>
              </a:rPr>
              <a:t>for</a:t>
            </a:r>
            <a:r>
              <a:rPr lang="de-DE" b="1" dirty="0">
                <a:solidFill>
                  <a:srgbClr val="654C88"/>
                </a:solidFill>
                <a:latin typeface="Roboto"/>
                <a:ea typeface="Roboto"/>
              </a:rPr>
              <a:t> </a:t>
            </a:r>
            <a:r>
              <a:rPr lang="de-DE" b="1" err="1">
                <a:solidFill>
                  <a:srgbClr val="654C88"/>
                </a:solidFill>
                <a:latin typeface="Roboto"/>
                <a:ea typeface="Roboto"/>
              </a:rPr>
              <a:t>Acceleration</a:t>
            </a:r>
            <a:r>
              <a:rPr lang="de-DE" b="1" dirty="0">
                <a:solidFill>
                  <a:srgbClr val="654C88"/>
                </a:solidFill>
                <a:latin typeface="Roboto"/>
                <a:ea typeface="Roboto"/>
              </a:rPr>
              <a:t> </a:t>
            </a:r>
            <a:r>
              <a:rPr lang="de-DE" b="1" err="1">
                <a:solidFill>
                  <a:srgbClr val="654C88"/>
                </a:solidFill>
                <a:latin typeface="Roboto"/>
                <a:ea typeface="Roboto"/>
              </a:rPr>
              <a:t>of</a:t>
            </a:r>
            <a:r>
              <a:rPr lang="de-DE" b="1" dirty="0">
                <a:solidFill>
                  <a:srgbClr val="654C88"/>
                </a:solidFill>
                <a:latin typeface="Roboto"/>
                <a:ea typeface="Roboto"/>
              </a:rPr>
              <a:t> European </a:t>
            </a:r>
            <a:r>
              <a:rPr lang="de-DE" b="1" err="1">
                <a:solidFill>
                  <a:srgbClr val="654C88"/>
                </a:solidFill>
                <a:latin typeface="Roboto"/>
                <a:ea typeface="Roboto"/>
              </a:rPr>
              <a:t>Universities</a:t>
            </a:r>
            <a:r>
              <a:rPr lang="de-DE" b="1" dirty="0">
                <a:solidFill>
                  <a:srgbClr val="654C88"/>
                </a:solidFill>
                <a:latin typeface="Roboto"/>
                <a:ea typeface="Roboto"/>
              </a:rPr>
              <a:t> </a:t>
            </a:r>
            <a:r>
              <a:rPr lang="de-DE" b="1" dirty="0">
                <a:solidFill>
                  <a:schemeClr val="bg1">
                    <a:lumMod val="65000"/>
                  </a:schemeClr>
                </a:solidFill>
                <a:latin typeface="Roboto"/>
                <a:ea typeface="Roboto"/>
              </a:rPr>
              <a:t>(2023-2027)</a:t>
            </a:r>
            <a:br>
              <a:rPr lang="de-DE" b="1" dirty="0">
                <a:latin typeface="Roboto" panose="02000000000000000000" pitchFamily="2" charset="0"/>
                <a:ea typeface="Roboto" panose="02000000000000000000" pitchFamily="2" charset="0"/>
              </a:rPr>
            </a:br>
            <a:r>
              <a:rPr lang="de-DE" sz="1400" dirty="0">
                <a:latin typeface="Roboto"/>
                <a:ea typeface="Roboto"/>
              </a:rPr>
              <a:t>Integration and </a:t>
            </a:r>
            <a:r>
              <a:rPr lang="de-DE" sz="1400" err="1">
                <a:latin typeface="Roboto"/>
                <a:ea typeface="Roboto"/>
              </a:rPr>
              <a:t>implementation</a:t>
            </a:r>
            <a:r>
              <a:rPr lang="de-DE" sz="1400" dirty="0">
                <a:latin typeface="Roboto"/>
                <a:ea typeface="Roboto"/>
              </a:rPr>
              <a:t> </a:t>
            </a:r>
            <a:r>
              <a:rPr lang="de-DE" sz="1400" err="1">
                <a:latin typeface="Roboto"/>
                <a:ea typeface="Roboto"/>
              </a:rPr>
              <a:t>of</a:t>
            </a:r>
            <a:r>
              <a:rPr lang="de-DE" sz="1400" dirty="0">
                <a:latin typeface="Roboto"/>
                <a:ea typeface="Roboto"/>
              </a:rPr>
              <a:t> </a:t>
            </a:r>
            <a:r>
              <a:rPr lang="de-DE" sz="1400" err="1">
                <a:latin typeface="Roboto"/>
                <a:ea typeface="Roboto"/>
              </a:rPr>
              <a:t>acceleration</a:t>
            </a:r>
            <a:r>
              <a:rPr lang="de-DE" sz="1400" dirty="0">
                <a:latin typeface="Roboto"/>
                <a:ea typeface="Roboto"/>
              </a:rPr>
              <a:t> </a:t>
            </a:r>
            <a:r>
              <a:rPr lang="de-DE" sz="1400" err="1">
                <a:latin typeface="Roboto"/>
                <a:ea typeface="Roboto"/>
              </a:rPr>
              <a:t>services</a:t>
            </a:r>
            <a:r>
              <a:rPr lang="de-DE" sz="1400" dirty="0">
                <a:latin typeface="Roboto"/>
                <a:ea typeface="Roboto"/>
              </a:rPr>
              <a:t> </a:t>
            </a:r>
            <a:r>
              <a:rPr lang="de-DE" sz="1400" err="1">
                <a:latin typeface="Roboto"/>
                <a:ea typeface="Roboto"/>
              </a:rPr>
              <a:t>for</a:t>
            </a:r>
            <a:r>
              <a:rPr lang="de-DE" sz="1400" dirty="0">
                <a:latin typeface="Roboto"/>
                <a:ea typeface="Roboto"/>
              </a:rPr>
              <a:t> </a:t>
            </a:r>
            <a:r>
              <a:rPr lang="de-DE" sz="1400" err="1">
                <a:latin typeface="Roboto"/>
                <a:ea typeface="Roboto"/>
              </a:rPr>
              <a:t>the</a:t>
            </a:r>
            <a:r>
              <a:rPr lang="de-DE" sz="1400" dirty="0">
                <a:latin typeface="Roboto"/>
                <a:ea typeface="Roboto"/>
              </a:rPr>
              <a:t> </a:t>
            </a:r>
            <a:r>
              <a:rPr lang="de-DE" sz="1400" err="1">
                <a:latin typeface="Roboto"/>
                <a:ea typeface="Roboto"/>
              </a:rPr>
              <a:t>institutional</a:t>
            </a:r>
            <a:r>
              <a:rPr lang="de-DE" sz="1400" dirty="0">
                <a:latin typeface="Roboto"/>
                <a:ea typeface="Roboto"/>
              </a:rPr>
              <a:t> </a:t>
            </a:r>
            <a:r>
              <a:rPr lang="de-DE" sz="1400" err="1">
                <a:latin typeface="Roboto"/>
                <a:ea typeface="Roboto"/>
              </a:rPr>
              <a:t>transformation</a:t>
            </a:r>
            <a:r>
              <a:rPr lang="de-DE" sz="1400" dirty="0">
                <a:latin typeface="Roboto"/>
                <a:ea typeface="Roboto"/>
              </a:rPr>
              <a:t> </a:t>
            </a:r>
            <a:r>
              <a:rPr lang="de-DE" sz="1400" err="1">
                <a:latin typeface="Roboto"/>
                <a:ea typeface="Roboto"/>
              </a:rPr>
              <a:t>of</a:t>
            </a:r>
            <a:r>
              <a:rPr lang="de-DE" sz="1400" dirty="0">
                <a:latin typeface="Roboto"/>
                <a:ea typeface="Roboto"/>
              </a:rPr>
              <a:t> Higher Education </a:t>
            </a:r>
            <a:r>
              <a:rPr lang="de-DE" sz="1400" err="1">
                <a:latin typeface="Roboto"/>
                <a:ea typeface="Roboto"/>
              </a:rPr>
              <a:t>Institutions</a:t>
            </a:r>
            <a:endParaRPr lang="de-DE" err="1">
              <a:latin typeface="Roboto"/>
              <a:ea typeface="Roboto"/>
            </a:endParaRPr>
          </a:p>
          <a:p>
            <a:pPr marL="457200" lvl="0" indent="-342900" algn="l" rtl="0">
              <a:lnSpc>
                <a:spcPct val="100000"/>
              </a:lnSpc>
              <a:spcBef>
                <a:spcPts val="1200"/>
              </a:spcBef>
              <a:spcAft>
                <a:spcPts val="0"/>
              </a:spcAft>
              <a:buSzPts val="1800"/>
              <a:buChar char="•"/>
            </a:pPr>
            <a:r>
              <a:rPr lang="de-DE" b="1" err="1">
                <a:solidFill>
                  <a:srgbClr val="654C88"/>
                </a:solidFill>
                <a:latin typeface="Roboto"/>
                <a:ea typeface="Roboto"/>
              </a:rPr>
              <a:t>GreenChips</a:t>
            </a:r>
            <a:r>
              <a:rPr lang="de-DE" b="1" dirty="0">
                <a:solidFill>
                  <a:srgbClr val="654C88"/>
                </a:solidFill>
                <a:latin typeface="Roboto"/>
                <a:ea typeface="Roboto"/>
              </a:rPr>
              <a:t>-EDU</a:t>
            </a:r>
            <a:r>
              <a:rPr lang="de-DE" b="1" dirty="0">
                <a:solidFill>
                  <a:schemeClr val="bg1">
                    <a:lumMod val="65000"/>
                  </a:schemeClr>
                </a:solidFill>
                <a:latin typeface="Roboto"/>
                <a:ea typeface="Roboto"/>
              </a:rPr>
              <a:t> (2023-2027)</a:t>
            </a:r>
            <a:br>
              <a:rPr lang="de-DE" b="1" dirty="0">
                <a:latin typeface="Roboto" panose="02000000000000000000" pitchFamily="2" charset="0"/>
                <a:ea typeface="Roboto" panose="02000000000000000000" pitchFamily="2" charset="0"/>
              </a:rPr>
            </a:br>
            <a:r>
              <a:rPr lang="de-DE" sz="1400" dirty="0">
                <a:latin typeface="Roboto"/>
                <a:ea typeface="Roboto"/>
              </a:rPr>
              <a:t>Educational initiative </a:t>
            </a:r>
            <a:r>
              <a:rPr lang="de-DE" sz="1400" err="1">
                <a:latin typeface="Roboto"/>
                <a:ea typeface="Roboto"/>
              </a:rPr>
              <a:t>for</a:t>
            </a:r>
            <a:r>
              <a:rPr lang="de-DE" sz="1400" dirty="0">
                <a:latin typeface="Roboto"/>
                <a:ea typeface="Roboto"/>
              </a:rPr>
              <a:t> </a:t>
            </a:r>
            <a:r>
              <a:rPr lang="de-DE" sz="1400" err="1">
                <a:latin typeface="Roboto"/>
                <a:ea typeface="Roboto"/>
              </a:rPr>
              <a:t>urgently</a:t>
            </a:r>
            <a:r>
              <a:rPr lang="de-DE" sz="1400" dirty="0">
                <a:latin typeface="Roboto"/>
                <a:ea typeface="Roboto"/>
              </a:rPr>
              <a:t> </a:t>
            </a:r>
            <a:r>
              <a:rPr lang="de-DE" sz="1400" err="1">
                <a:latin typeface="Roboto"/>
                <a:ea typeface="Roboto"/>
              </a:rPr>
              <a:t>needed</a:t>
            </a:r>
            <a:r>
              <a:rPr lang="de-DE" sz="1400" dirty="0">
                <a:latin typeface="Roboto"/>
                <a:ea typeface="Roboto"/>
              </a:rPr>
              <a:t> </a:t>
            </a:r>
            <a:r>
              <a:rPr lang="de-DE" sz="1400" err="1">
                <a:latin typeface="Roboto"/>
                <a:ea typeface="Roboto"/>
              </a:rPr>
              <a:t>specialists</a:t>
            </a:r>
            <a:r>
              <a:rPr lang="de-DE" sz="1400" dirty="0">
                <a:latin typeface="Roboto"/>
                <a:ea typeface="Roboto"/>
              </a:rPr>
              <a:t> </a:t>
            </a:r>
            <a:r>
              <a:rPr lang="de-DE" sz="1400" err="1">
                <a:latin typeface="Roboto"/>
                <a:ea typeface="Roboto"/>
              </a:rPr>
              <a:t>for</a:t>
            </a:r>
            <a:r>
              <a:rPr lang="de-DE" sz="1400" dirty="0">
                <a:latin typeface="Roboto"/>
                <a:ea typeface="Roboto"/>
              </a:rPr>
              <a:t> </a:t>
            </a:r>
            <a:r>
              <a:rPr lang="de-DE" sz="1400" err="1">
                <a:latin typeface="Roboto"/>
                <a:ea typeface="Roboto"/>
              </a:rPr>
              <a:t>the</a:t>
            </a:r>
            <a:r>
              <a:rPr lang="de-DE" sz="1400" dirty="0">
                <a:latin typeface="Roboto"/>
                <a:ea typeface="Roboto"/>
              </a:rPr>
              <a:t> European </a:t>
            </a:r>
            <a:r>
              <a:rPr lang="de-DE" sz="1400" err="1">
                <a:latin typeface="Roboto"/>
                <a:ea typeface="Roboto"/>
              </a:rPr>
              <a:t>semiconductor</a:t>
            </a:r>
            <a:r>
              <a:rPr lang="de-DE" sz="1400" dirty="0">
                <a:latin typeface="Roboto"/>
                <a:ea typeface="Roboto"/>
              </a:rPr>
              <a:t> </a:t>
            </a:r>
            <a:r>
              <a:rPr lang="de-DE" sz="1400" err="1">
                <a:latin typeface="Roboto"/>
                <a:ea typeface="Roboto"/>
              </a:rPr>
              <a:t>industry</a:t>
            </a:r>
            <a:endParaRPr lang="de-DE" err="1">
              <a:latin typeface="Roboto"/>
              <a:ea typeface="Roboto"/>
            </a:endParaRPr>
          </a:p>
          <a:p>
            <a:pPr>
              <a:spcBef>
                <a:spcPts val="1200"/>
              </a:spcBef>
            </a:pPr>
            <a:r>
              <a:rPr lang="de-DE" b="1" dirty="0">
                <a:solidFill>
                  <a:srgbClr val="654C88"/>
                </a:solidFill>
                <a:latin typeface="Roboto"/>
                <a:ea typeface="Roboto"/>
              </a:rPr>
              <a:t>ED-AFFICHE – European Degree: </a:t>
            </a:r>
            <a:r>
              <a:rPr lang="de-DE" b="1" err="1">
                <a:solidFill>
                  <a:srgbClr val="654C88"/>
                </a:solidFill>
                <a:latin typeface="Roboto"/>
                <a:ea typeface="Roboto"/>
              </a:rPr>
              <a:t>Advancing</a:t>
            </a:r>
            <a:r>
              <a:rPr lang="de-DE" b="1" dirty="0">
                <a:solidFill>
                  <a:srgbClr val="654C88"/>
                </a:solidFill>
                <a:latin typeface="Roboto"/>
                <a:ea typeface="Roboto"/>
              </a:rPr>
              <a:t>, </a:t>
            </a:r>
            <a:r>
              <a:rPr lang="de-DE" b="1" err="1">
                <a:solidFill>
                  <a:srgbClr val="654C88"/>
                </a:solidFill>
                <a:latin typeface="Roboto"/>
                <a:ea typeface="Roboto"/>
              </a:rPr>
              <a:t>Facilitation</a:t>
            </a:r>
            <a:r>
              <a:rPr lang="de-DE" b="1" dirty="0">
                <a:solidFill>
                  <a:srgbClr val="654C88"/>
                </a:solidFill>
                <a:latin typeface="Roboto"/>
                <a:ea typeface="Roboto"/>
              </a:rPr>
              <a:t> and </a:t>
            </a:r>
            <a:r>
              <a:rPr lang="de-DE" b="1" err="1">
                <a:solidFill>
                  <a:srgbClr val="654C88"/>
                </a:solidFill>
                <a:latin typeface="Roboto"/>
                <a:ea typeface="Roboto"/>
              </a:rPr>
              <a:t>Fostering</a:t>
            </a:r>
            <a:r>
              <a:rPr lang="de-DE" b="1" dirty="0">
                <a:solidFill>
                  <a:srgbClr val="654C88"/>
                </a:solidFill>
                <a:latin typeface="Roboto"/>
                <a:ea typeface="Roboto"/>
              </a:rPr>
              <a:t> International </a:t>
            </a:r>
            <a:r>
              <a:rPr lang="de-DE" b="1" dirty="0">
                <a:solidFill>
                  <a:schemeClr val="bg1">
                    <a:lumMod val="65000"/>
                  </a:schemeClr>
                </a:solidFill>
                <a:latin typeface="Roboto"/>
                <a:ea typeface="Roboto"/>
              </a:rPr>
              <a:t>(2023- 2024)</a:t>
            </a:r>
            <a:r>
              <a:rPr lang="de-DE" b="1" dirty="0">
                <a:solidFill>
                  <a:srgbClr val="654C88"/>
                </a:solidFill>
                <a:latin typeface="Roboto"/>
                <a:ea typeface="Roboto"/>
              </a:rPr>
              <a:t> </a:t>
            </a:r>
            <a:r>
              <a:rPr lang="de-DE" sz="1400" err="1">
                <a:latin typeface="Roboto"/>
                <a:ea typeface="Roboto"/>
              </a:rPr>
              <a:t>Collaboration</a:t>
            </a:r>
            <a:r>
              <a:rPr lang="de-DE" sz="1400" dirty="0">
                <a:latin typeface="Roboto"/>
                <a:ea typeface="Roboto"/>
              </a:rPr>
              <a:t> in Higher Education  Development </a:t>
            </a:r>
            <a:r>
              <a:rPr lang="de-DE" sz="1400" err="1">
                <a:latin typeface="Roboto"/>
                <a:ea typeface="Roboto"/>
              </a:rPr>
              <a:t>of</a:t>
            </a:r>
            <a:r>
              <a:rPr lang="de-DE" sz="1400" dirty="0">
                <a:latin typeface="Roboto"/>
                <a:ea typeface="Roboto"/>
              </a:rPr>
              <a:t> </a:t>
            </a:r>
            <a:r>
              <a:rPr lang="de-DE" sz="1400" err="1">
                <a:latin typeface="Roboto"/>
                <a:ea typeface="Roboto"/>
              </a:rPr>
              <a:t>recommendations</a:t>
            </a:r>
            <a:r>
              <a:rPr lang="de-DE" sz="1400" dirty="0">
                <a:latin typeface="Roboto"/>
                <a:ea typeface="Roboto"/>
              </a:rPr>
              <a:t> on a </a:t>
            </a:r>
            <a:r>
              <a:rPr lang="de-DE" sz="1400" err="1">
                <a:latin typeface="Roboto"/>
                <a:ea typeface="Roboto"/>
              </a:rPr>
              <a:t>future</a:t>
            </a:r>
            <a:r>
              <a:rPr lang="de-DE" sz="1400" dirty="0">
                <a:latin typeface="Roboto"/>
                <a:ea typeface="Roboto"/>
              </a:rPr>
              <a:t> European Degree </a:t>
            </a:r>
            <a:r>
              <a:rPr lang="de-DE" sz="1400" err="1">
                <a:latin typeface="Roboto"/>
                <a:ea typeface="Roboto"/>
              </a:rPr>
              <a:t>label</a:t>
            </a:r>
            <a:r>
              <a:rPr lang="de-DE" sz="1400" dirty="0">
                <a:latin typeface="Roboto"/>
                <a:ea typeface="Roboto"/>
              </a:rPr>
              <a:t> </a:t>
            </a:r>
            <a:endParaRPr lang="de-DE" dirty="0">
              <a:solidFill>
                <a:srgbClr val="4C5B5D"/>
              </a:solidFill>
              <a:latin typeface="Roboto"/>
              <a:ea typeface="Roboto"/>
            </a:endParaRPr>
          </a:p>
          <a:p>
            <a:pPr>
              <a:spcBef>
                <a:spcPts val="1200"/>
              </a:spcBef>
            </a:pPr>
            <a:r>
              <a:rPr lang="de-DE" b="1" dirty="0">
                <a:solidFill>
                  <a:srgbClr val="654C88"/>
                </a:solidFill>
                <a:latin typeface="Roboto"/>
                <a:ea typeface="Roboto"/>
              </a:rPr>
              <a:t>IDEM - </a:t>
            </a:r>
            <a:r>
              <a:rPr lang="de-DE" b="1" dirty="0" err="1">
                <a:solidFill>
                  <a:srgbClr val="654C88"/>
                </a:solidFill>
                <a:latin typeface="Roboto"/>
                <a:ea typeface="Roboto"/>
              </a:rPr>
              <a:t>Inclusion</a:t>
            </a:r>
            <a:r>
              <a:rPr lang="de-DE" b="1" dirty="0">
                <a:solidFill>
                  <a:srgbClr val="654C88"/>
                </a:solidFill>
                <a:latin typeface="Roboto"/>
                <a:ea typeface="Roboto"/>
              </a:rPr>
              <a:t>, </a:t>
            </a:r>
            <a:r>
              <a:rPr lang="de-DE" b="1" dirty="0" err="1">
                <a:solidFill>
                  <a:srgbClr val="654C88"/>
                </a:solidFill>
                <a:latin typeface="Roboto"/>
                <a:ea typeface="Roboto"/>
              </a:rPr>
              <a:t>Diversity</a:t>
            </a:r>
            <a:r>
              <a:rPr lang="de-DE" b="1" dirty="0">
                <a:solidFill>
                  <a:srgbClr val="654C88"/>
                </a:solidFill>
                <a:latin typeface="Roboto"/>
                <a:ea typeface="Roboto"/>
              </a:rPr>
              <a:t>, Equity in Mobility </a:t>
            </a:r>
            <a:r>
              <a:rPr lang="de-DE" b="1" dirty="0">
                <a:solidFill>
                  <a:schemeClr val="bg1">
                    <a:lumMod val="65000"/>
                  </a:schemeClr>
                </a:solidFill>
                <a:latin typeface="Roboto"/>
                <a:ea typeface="Roboto"/>
              </a:rPr>
              <a:t>(2022-2025)</a:t>
            </a:r>
            <a:br>
              <a:rPr lang="de-DE" b="1" dirty="0">
                <a:latin typeface="Roboto" panose="02000000000000000000" pitchFamily="2" charset="0"/>
                <a:ea typeface="Roboto" panose="02000000000000000000" pitchFamily="2" charset="0"/>
              </a:rPr>
            </a:br>
            <a:r>
              <a:rPr lang="de-DE" sz="1400" dirty="0">
                <a:latin typeface="Roboto"/>
                <a:ea typeface="Roboto"/>
              </a:rPr>
              <a:t>Implementation </a:t>
            </a:r>
            <a:r>
              <a:rPr lang="de-DE" sz="1400" dirty="0" err="1">
                <a:latin typeface="Roboto"/>
                <a:ea typeface="Roboto"/>
              </a:rPr>
              <a:t>of</a:t>
            </a:r>
            <a:r>
              <a:rPr lang="de-DE" sz="1400" dirty="0">
                <a:latin typeface="Roboto"/>
                <a:ea typeface="Roboto"/>
              </a:rPr>
              <a:t> a </a:t>
            </a:r>
            <a:r>
              <a:rPr lang="de-DE" sz="1400" dirty="0" err="1">
                <a:latin typeface="Roboto"/>
                <a:ea typeface="Roboto"/>
              </a:rPr>
              <a:t>new</a:t>
            </a:r>
            <a:r>
              <a:rPr lang="de-DE" sz="1400" dirty="0">
                <a:latin typeface="Roboto"/>
                <a:ea typeface="Roboto"/>
              </a:rPr>
              <a:t> </a:t>
            </a:r>
            <a:r>
              <a:rPr lang="de-DE" sz="1400" dirty="0" err="1">
                <a:latin typeface="Roboto"/>
                <a:ea typeface="Roboto"/>
              </a:rPr>
              <a:t>model</a:t>
            </a:r>
            <a:r>
              <a:rPr lang="de-DE" sz="1400" dirty="0">
                <a:latin typeface="Roboto"/>
                <a:ea typeface="Roboto"/>
              </a:rPr>
              <a:t> </a:t>
            </a:r>
            <a:r>
              <a:rPr lang="de-DE" sz="1400" dirty="0" err="1">
                <a:latin typeface="Roboto"/>
                <a:ea typeface="Roboto"/>
              </a:rPr>
              <a:t>of</a:t>
            </a:r>
            <a:r>
              <a:rPr lang="de-DE" sz="1400" dirty="0">
                <a:latin typeface="Roboto"/>
                <a:ea typeface="Roboto"/>
              </a:rPr>
              <a:t> inclusive European </a:t>
            </a:r>
            <a:r>
              <a:rPr lang="de-DE" sz="1400" dirty="0" err="1">
                <a:latin typeface="Roboto"/>
                <a:ea typeface="Roboto"/>
              </a:rPr>
              <a:t>student</a:t>
            </a:r>
            <a:r>
              <a:rPr lang="de-DE" sz="1400" dirty="0">
                <a:latin typeface="Roboto"/>
                <a:ea typeface="Roboto"/>
              </a:rPr>
              <a:t> </a:t>
            </a:r>
            <a:r>
              <a:rPr lang="de-DE" sz="1400" dirty="0" err="1">
                <a:latin typeface="Roboto"/>
                <a:ea typeface="Roboto"/>
              </a:rPr>
              <a:t>mobility</a:t>
            </a:r>
            <a:endParaRPr lang="de-DE" dirty="0">
              <a:latin typeface="Roboto"/>
              <a:ea typeface="Roboto"/>
            </a:endParaRPr>
          </a:p>
          <a:p>
            <a:pPr marL="457200" lvl="0" indent="-342900" algn="l" rtl="0">
              <a:lnSpc>
                <a:spcPct val="100000"/>
              </a:lnSpc>
              <a:spcBef>
                <a:spcPts val="1200"/>
              </a:spcBef>
              <a:spcAft>
                <a:spcPts val="0"/>
              </a:spcAft>
              <a:buSzPts val="1800"/>
              <a:buChar char="•"/>
            </a:pPr>
            <a:r>
              <a:rPr lang="de-DE" b="1" dirty="0">
                <a:solidFill>
                  <a:srgbClr val="654C88"/>
                </a:solidFill>
                <a:latin typeface="Roboto"/>
                <a:ea typeface="Roboto"/>
              </a:rPr>
              <a:t>JPROV – Joint Programmes: Embedding Virtual Exchange</a:t>
            </a:r>
            <a:r>
              <a:rPr lang="de-DE" b="1" dirty="0">
                <a:solidFill>
                  <a:schemeClr val="bg1">
                    <a:lumMod val="65000"/>
                  </a:schemeClr>
                </a:solidFill>
                <a:latin typeface="Roboto"/>
                <a:ea typeface="Roboto"/>
              </a:rPr>
              <a:t> (2021-2023)</a:t>
            </a:r>
            <a:br>
              <a:rPr lang="de-DE" dirty="0">
                <a:latin typeface="Roboto" panose="02000000000000000000" pitchFamily="2" charset="0"/>
                <a:ea typeface="Roboto" panose="02000000000000000000" pitchFamily="2" charset="0"/>
              </a:rPr>
            </a:br>
            <a:r>
              <a:rPr lang="de-DE" sz="1400" err="1">
                <a:latin typeface="Roboto"/>
                <a:ea typeface="Roboto"/>
              </a:rPr>
              <a:t>Creating</a:t>
            </a:r>
            <a:r>
              <a:rPr lang="de-DE" sz="1400" dirty="0">
                <a:latin typeface="Roboto"/>
                <a:ea typeface="Roboto"/>
              </a:rPr>
              <a:t> a </a:t>
            </a:r>
            <a:r>
              <a:rPr lang="de-DE" sz="1400" err="1">
                <a:latin typeface="Roboto"/>
                <a:ea typeface="Roboto"/>
              </a:rPr>
              <a:t>framework</a:t>
            </a:r>
            <a:r>
              <a:rPr lang="de-DE" sz="1400" dirty="0">
                <a:latin typeface="Roboto"/>
                <a:ea typeface="Roboto"/>
              </a:rPr>
              <a:t> </a:t>
            </a:r>
            <a:r>
              <a:rPr lang="de-DE" sz="1400" err="1">
                <a:latin typeface="Roboto"/>
                <a:ea typeface="Roboto"/>
              </a:rPr>
              <a:t>for</a:t>
            </a:r>
            <a:r>
              <a:rPr lang="de-DE" sz="1400" dirty="0">
                <a:latin typeface="Roboto"/>
                <a:ea typeface="Roboto"/>
              </a:rPr>
              <a:t> </a:t>
            </a:r>
            <a:r>
              <a:rPr lang="de-DE" sz="1400" err="1">
                <a:latin typeface="Roboto"/>
                <a:ea typeface="Roboto"/>
              </a:rPr>
              <a:t>the</a:t>
            </a:r>
            <a:r>
              <a:rPr lang="de-DE" sz="1400" dirty="0">
                <a:latin typeface="Roboto"/>
                <a:ea typeface="Roboto"/>
              </a:rPr>
              <a:t> </a:t>
            </a:r>
            <a:r>
              <a:rPr lang="de-DE" sz="1400" err="1">
                <a:latin typeface="Roboto"/>
                <a:ea typeface="Roboto"/>
              </a:rPr>
              <a:t>development</a:t>
            </a:r>
            <a:r>
              <a:rPr lang="de-DE" sz="1400" dirty="0">
                <a:latin typeface="Roboto"/>
                <a:ea typeface="Roboto"/>
              </a:rPr>
              <a:t> </a:t>
            </a:r>
            <a:r>
              <a:rPr lang="de-DE" sz="1400" err="1">
                <a:latin typeface="Roboto"/>
                <a:ea typeface="Roboto"/>
              </a:rPr>
              <a:t>of</a:t>
            </a:r>
            <a:r>
              <a:rPr lang="de-DE" sz="1400" dirty="0">
                <a:latin typeface="Roboto"/>
                <a:ea typeface="Roboto"/>
              </a:rPr>
              <a:t> innovative and </a:t>
            </a:r>
            <a:r>
              <a:rPr lang="de-DE" sz="1400" err="1">
                <a:latin typeface="Roboto"/>
                <a:ea typeface="Roboto"/>
              </a:rPr>
              <a:t>efficient</a:t>
            </a:r>
            <a:r>
              <a:rPr lang="de-DE" sz="1400" dirty="0">
                <a:latin typeface="Roboto"/>
                <a:ea typeface="Roboto"/>
              </a:rPr>
              <a:t> Joint Programmes</a:t>
            </a:r>
            <a:endParaRPr lang="de-DE" sz="1400">
              <a:latin typeface="Roboto"/>
              <a:ea typeface="Roboto"/>
            </a:endParaRPr>
          </a:p>
        </p:txBody>
      </p:sp>
      <p:sp>
        <p:nvSpPr>
          <p:cNvPr id="5" name="Google Shape;153;p62"/>
          <p:cNvSpPr txBox="1">
            <a:spLocks noGrp="1"/>
          </p:cNvSpPr>
          <p:nvPr>
            <p:ph type="title"/>
          </p:nvPr>
        </p:nvSpPr>
        <p:spPr>
          <a:xfrm>
            <a:off x="361200" y="842139"/>
            <a:ext cx="11469600" cy="83005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3600"/>
              <a:buFont typeface="Arial"/>
              <a:buNone/>
            </a:pPr>
            <a:r>
              <a:rPr lang="de-DE" dirty="0" err="1"/>
              <a:t>Unite</a:t>
            </a:r>
            <a:r>
              <a:rPr lang="de-DE" dirty="0"/>
              <a:t>! </a:t>
            </a:r>
            <a:r>
              <a:rPr lang="de-DE" dirty="0" err="1"/>
              <a:t>projects</a:t>
            </a:r>
            <a:r>
              <a:rPr lang="de-DE" dirty="0"/>
              <a:t> </a:t>
            </a:r>
            <a:r>
              <a:rPr lang="de-DE" dirty="0" err="1"/>
              <a:t>with</a:t>
            </a:r>
            <a:r>
              <a:rPr lang="de-DE" dirty="0"/>
              <a:t> EU </a:t>
            </a:r>
            <a:r>
              <a:rPr lang="de-DE" dirty="0" err="1"/>
              <a:t>funding</a:t>
            </a:r>
            <a:r>
              <a:rPr lang="de-DE" dirty="0"/>
              <a:t> (</a:t>
            </a:r>
            <a:r>
              <a:rPr lang="pl-PL" dirty="0"/>
              <a:t>2</a:t>
            </a:r>
            <a:r>
              <a:rPr lang="de-DE" dirty="0"/>
              <a:t>) </a:t>
            </a:r>
            <a:br>
              <a:rPr lang="de-DE" dirty="0"/>
            </a:b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64"/>
          <p:cNvSpPr txBox="1">
            <a:spLocks noGrp="1"/>
          </p:cNvSpPr>
          <p:nvPr>
            <p:ph type="title"/>
          </p:nvPr>
        </p:nvSpPr>
        <p:spPr>
          <a:xfrm>
            <a:off x="361200" y="842139"/>
            <a:ext cx="11469600" cy="83005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3600"/>
              <a:buFont typeface="Arial"/>
              <a:buNone/>
            </a:pPr>
            <a:r>
              <a:rPr lang="de-DE" dirty="0" err="1">
                <a:latin typeface="Roboto" panose="02000000000000000000" pitchFamily="2" charset="0"/>
                <a:ea typeface="Roboto" panose="02000000000000000000" pitchFamily="2" charset="0"/>
              </a:rPr>
              <a:t>Governance</a:t>
            </a:r>
            <a:r>
              <a:rPr lang="de-DE" dirty="0">
                <a:latin typeface="Roboto" panose="02000000000000000000" pitchFamily="2" charset="0"/>
                <a:ea typeface="Roboto" panose="02000000000000000000" pitchFamily="2" charset="0"/>
              </a:rPr>
              <a:t> </a:t>
            </a:r>
            <a:r>
              <a:rPr lang="de-DE" dirty="0" err="1">
                <a:latin typeface="Roboto" panose="02000000000000000000" pitchFamily="2" charset="0"/>
                <a:ea typeface="Roboto" panose="02000000000000000000" pitchFamily="2" charset="0"/>
              </a:rPr>
              <a:t>of</a:t>
            </a:r>
            <a:r>
              <a:rPr lang="de-DE" dirty="0">
                <a:latin typeface="Roboto" panose="02000000000000000000" pitchFamily="2" charset="0"/>
                <a:ea typeface="Roboto" panose="02000000000000000000" pitchFamily="2" charset="0"/>
              </a:rPr>
              <a:t> </a:t>
            </a:r>
            <a:r>
              <a:rPr lang="de-DE" dirty="0" err="1">
                <a:latin typeface="Roboto" panose="02000000000000000000" pitchFamily="2" charset="0"/>
                <a:ea typeface="Roboto" panose="02000000000000000000" pitchFamily="2" charset="0"/>
              </a:rPr>
              <a:t>Unite</a:t>
            </a:r>
            <a:r>
              <a:rPr lang="de-DE" dirty="0">
                <a:latin typeface="Roboto" panose="02000000000000000000" pitchFamily="2" charset="0"/>
                <a:ea typeface="Roboto" panose="02000000000000000000" pitchFamily="2" charset="0"/>
              </a:rPr>
              <a:t>! - </a:t>
            </a:r>
            <a:r>
              <a:rPr lang="de-DE" dirty="0" err="1">
                <a:latin typeface="Roboto" panose="02000000000000000000" pitchFamily="2" charset="0"/>
                <a:ea typeface="Roboto" panose="02000000000000000000" pitchFamily="2" charset="0"/>
              </a:rPr>
              <a:t>overview</a:t>
            </a:r>
            <a:br>
              <a:rPr lang="de-DE" dirty="0">
                <a:latin typeface="Roboto" panose="02000000000000000000" pitchFamily="2" charset="0"/>
                <a:ea typeface="Roboto" panose="02000000000000000000" pitchFamily="2" charset="0"/>
              </a:rPr>
            </a:br>
            <a:r>
              <a:rPr lang="de-DE" dirty="0">
                <a:latin typeface="Roboto" panose="02000000000000000000" pitchFamily="2" charset="0"/>
                <a:ea typeface="Roboto" panose="02000000000000000000" pitchFamily="2" charset="0"/>
                <a:cs typeface="Calibri"/>
                <a:sym typeface="Calibri"/>
              </a:rPr>
              <a:t>  </a:t>
            </a:r>
            <a:br>
              <a:rPr lang="de-DE" dirty="0">
                <a:latin typeface="Roboto" panose="02000000000000000000" pitchFamily="2" charset="0"/>
                <a:ea typeface="Roboto" panose="02000000000000000000" pitchFamily="2" charset="0"/>
                <a:cs typeface="Calibri"/>
                <a:sym typeface="Calibri"/>
              </a:rPr>
            </a:br>
            <a:endParaRPr dirty="0">
              <a:latin typeface="Roboto" panose="02000000000000000000" pitchFamily="2" charset="0"/>
              <a:ea typeface="Roboto" panose="02000000000000000000" pitchFamily="2" charset="0"/>
              <a:cs typeface="Calibri"/>
              <a:sym typeface="Calibri"/>
            </a:endParaRPr>
          </a:p>
        </p:txBody>
      </p:sp>
      <p:sp>
        <p:nvSpPr>
          <p:cNvPr id="168" name="Google Shape;168;p64"/>
          <p:cNvSpPr txBox="1">
            <a:spLocks noGrp="1"/>
          </p:cNvSpPr>
          <p:nvPr>
            <p:ph type="body" idx="2"/>
          </p:nvPr>
        </p:nvSpPr>
        <p:spPr>
          <a:xfrm>
            <a:off x="1258183" y="1504539"/>
            <a:ext cx="4454640" cy="4411623"/>
          </a:xfrm>
          <a:prstGeom prst="rect">
            <a:avLst/>
          </a:prstGeom>
          <a:noFill/>
          <a:ln>
            <a:noFill/>
          </a:ln>
        </p:spPr>
        <p:txBody>
          <a:bodyPr spcFirstLastPara="1" wrap="square" lIns="0" tIns="0" rIns="0" bIns="0" anchor="t" anchorCtr="0">
            <a:noAutofit/>
          </a:bodyPr>
          <a:lstStyle/>
          <a:p>
            <a:pPr marL="0" lvl="1" indent="0" algn="l" rtl="0">
              <a:lnSpc>
                <a:spcPct val="150000"/>
              </a:lnSpc>
              <a:spcBef>
                <a:spcPts val="600"/>
              </a:spcBef>
              <a:spcAft>
                <a:spcPts val="0"/>
              </a:spcAft>
              <a:buSzPts val="1800"/>
              <a:buNone/>
            </a:pPr>
            <a:r>
              <a:rPr lang="de-DE" b="1" dirty="0">
                <a:latin typeface="Roboto" panose="02000000000000000000" pitchFamily="2" charset="0"/>
                <a:ea typeface="Roboto" panose="02000000000000000000" pitchFamily="2" charset="0"/>
              </a:rPr>
              <a:t>UGP </a:t>
            </a:r>
            <a:endParaRPr dirty="0">
              <a:latin typeface="Roboto" panose="02000000000000000000" pitchFamily="2" charset="0"/>
              <a:ea typeface="Roboto" panose="02000000000000000000" pitchFamily="2" charset="0"/>
            </a:endParaRPr>
          </a:p>
          <a:p>
            <a:pPr marL="742950" lvl="2" indent="-285750" algn="l" rtl="0">
              <a:lnSpc>
                <a:spcPct val="100000"/>
              </a:lnSpc>
              <a:spcBef>
                <a:spcPts val="0"/>
              </a:spcBef>
              <a:spcAft>
                <a:spcPts val="0"/>
              </a:spcAft>
              <a:buSzPts val="1800"/>
              <a:buChar char="•"/>
            </a:pPr>
            <a:r>
              <a:rPr lang="de-DE" sz="1050" dirty="0">
                <a:latin typeface="Roboto" panose="02000000000000000000" pitchFamily="2" charset="0"/>
                <a:ea typeface="Roboto" panose="02000000000000000000" pitchFamily="2" charset="0"/>
              </a:rPr>
              <a:t>Strategic </a:t>
            </a:r>
            <a:r>
              <a:rPr lang="de-DE" sz="1050" dirty="0" err="1">
                <a:latin typeface="Roboto" panose="02000000000000000000" pitchFamily="2" charset="0"/>
                <a:ea typeface="Roboto" panose="02000000000000000000" pitchFamily="2" charset="0"/>
              </a:rPr>
              <a:t>decisions</a:t>
            </a:r>
            <a:endParaRPr dirty="0">
              <a:latin typeface="Roboto" panose="02000000000000000000" pitchFamily="2" charset="0"/>
              <a:ea typeface="Roboto" panose="02000000000000000000" pitchFamily="2" charset="0"/>
            </a:endParaRPr>
          </a:p>
          <a:p>
            <a:pPr marL="742950" lvl="2" indent="-285750" algn="l" rtl="0">
              <a:lnSpc>
                <a:spcPct val="100000"/>
              </a:lnSpc>
              <a:spcBef>
                <a:spcPts val="0"/>
              </a:spcBef>
              <a:spcAft>
                <a:spcPts val="0"/>
              </a:spcAft>
              <a:buSzPts val="1800"/>
              <a:buChar char="•"/>
            </a:pPr>
            <a:r>
              <a:rPr lang="de-DE" sz="1050" dirty="0" err="1">
                <a:latin typeface="Roboto" panose="02000000000000000000" pitchFamily="2" charset="0"/>
                <a:ea typeface="Roboto" panose="02000000000000000000" pitchFamily="2" charset="0"/>
              </a:rPr>
              <a:t>Ensuring</a:t>
            </a:r>
            <a:r>
              <a:rPr lang="de-DE" sz="1050" dirty="0">
                <a:latin typeface="Roboto" panose="02000000000000000000" pitchFamily="2" charset="0"/>
                <a:ea typeface="Roboto" panose="02000000000000000000" pitchFamily="2" charset="0"/>
              </a:rPr>
              <a:t> </a:t>
            </a:r>
            <a:r>
              <a:rPr lang="de-DE" sz="1050" dirty="0" err="1">
                <a:latin typeface="Roboto" panose="02000000000000000000" pitchFamily="2" charset="0"/>
                <a:ea typeface="Roboto" panose="02000000000000000000" pitchFamily="2" charset="0"/>
              </a:rPr>
              <a:t>institutional</a:t>
            </a:r>
            <a:r>
              <a:rPr lang="de-DE" sz="1050" dirty="0">
                <a:latin typeface="Roboto" panose="02000000000000000000" pitchFamily="2" charset="0"/>
                <a:ea typeface="Roboto" panose="02000000000000000000" pitchFamily="2" charset="0"/>
              </a:rPr>
              <a:t> </a:t>
            </a:r>
            <a:r>
              <a:rPr lang="de-DE" sz="1050" dirty="0" err="1">
                <a:latin typeface="Roboto" panose="02000000000000000000" pitchFamily="2" charset="0"/>
                <a:ea typeface="Roboto" panose="02000000000000000000" pitchFamily="2" charset="0"/>
              </a:rPr>
              <a:t>commitment</a:t>
            </a:r>
            <a:endParaRPr dirty="0">
              <a:latin typeface="Roboto" panose="02000000000000000000" pitchFamily="2" charset="0"/>
              <a:ea typeface="Roboto" panose="02000000000000000000" pitchFamily="2" charset="0"/>
            </a:endParaRPr>
          </a:p>
          <a:p>
            <a:pPr marL="0" lvl="1" indent="0" algn="l" rtl="0">
              <a:lnSpc>
                <a:spcPct val="150000"/>
              </a:lnSpc>
              <a:spcBef>
                <a:spcPts val="600"/>
              </a:spcBef>
              <a:spcAft>
                <a:spcPts val="0"/>
              </a:spcAft>
              <a:buSzPts val="1800"/>
              <a:buNone/>
            </a:pPr>
            <a:r>
              <a:rPr lang="de-DE" b="1" dirty="0">
                <a:latin typeface="Roboto" panose="02000000000000000000" pitchFamily="2" charset="0"/>
                <a:ea typeface="Roboto" panose="02000000000000000000" pitchFamily="2" charset="0"/>
              </a:rPr>
              <a:t>Executive Board</a:t>
            </a:r>
            <a:endParaRPr dirty="0">
              <a:latin typeface="Roboto" panose="02000000000000000000" pitchFamily="2" charset="0"/>
              <a:ea typeface="Roboto" panose="02000000000000000000" pitchFamily="2" charset="0"/>
            </a:endParaRPr>
          </a:p>
          <a:p>
            <a:pPr marL="742950" lvl="2" indent="-285750" algn="l" rtl="0">
              <a:lnSpc>
                <a:spcPct val="100000"/>
              </a:lnSpc>
              <a:spcBef>
                <a:spcPts val="0"/>
              </a:spcBef>
              <a:spcAft>
                <a:spcPts val="0"/>
              </a:spcAft>
              <a:buSzPts val="1800"/>
              <a:buChar char="•"/>
            </a:pPr>
            <a:r>
              <a:rPr lang="de-DE" sz="1050" dirty="0" err="1">
                <a:latin typeface="Roboto" panose="02000000000000000000" pitchFamily="2" charset="0"/>
                <a:ea typeface="Roboto" panose="02000000000000000000" pitchFamily="2" charset="0"/>
              </a:rPr>
              <a:t>Preparing</a:t>
            </a:r>
            <a:r>
              <a:rPr lang="de-DE" sz="1050" dirty="0">
                <a:latin typeface="Roboto" panose="02000000000000000000" pitchFamily="2" charset="0"/>
                <a:ea typeface="Roboto" panose="02000000000000000000" pitchFamily="2" charset="0"/>
              </a:rPr>
              <a:t> </a:t>
            </a:r>
            <a:r>
              <a:rPr lang="de-DE" sz="1050" dirty="0" err="1">
                <a:latin typeface="Roboto" panose="02000000000000000000" pitchFamily="2" charset="0"/>
                <a:ea typeface="Roboto" panose="02000000000000000000" pitchFamily="2" charset="0"/>
              </a:rPr>
              <a:t>strategic</a:t>
            </a:r>
            <a:r>
              <a:rPr lang="de-DE" sz="1050" dirty="0">
                <a:latin typeface="Roboto" panose="02000000000000000000" pitchFamily="2" charset="0"/>
                <a:ea typeface="Roboto" panose="02000000000000000000" pitchFamily="2" charset="0"/>
              </a:rPr>
              <a:t> </a:t>
            </a:r>
            <a:r>
              <a:rPr lang="de-DE" sz="1050" dirty="0" err="1">
                <a:latin typeface="Roboto" panose="02000000000000000000" pitchFamily="2" charset="0"/>
                <a:ea typeface="Roboto" panose="02000000000000000000" pitchFamily="2" charset="0"/>
              </a:rPr>
              <a:t>decision</a:t>
            </a:r>
            <a:endParaRPr dirty="0">
              <a:latin typeface="Roboto" panose="02000000000000000000" pitchFamily="2" charset="0"/>
              <a:ea typeface="Roboto" panose="02000000000000000000" pitchFamily="2" charset="0"/>
            </a:endParaRPr>
          </a:p>
          <a:p>
            <a:pPr marL="742950" lvl="2" indent="-285750" algn="l" rtl="0">
              <a:lnSpc>
                <a:spcPct val="100000"/>
              </a:lnSpc>
              <a:spcBef>
                <a:spcPts val="0"/>
              </a:spcBef>
              <a:spcAft>
                <a:spcPts val="0"/>
              </a:spcAft>
              <a:buSzPts val="1800"/>
              <a:buChar char="•"/>
            </a:pPr>
            <a:r>
              <a:rPr lang="de-DE" sz="1050" dirty="0" err="1">
                <a:latin typeface="Roboto" panose="02000000000000000000" pitchFamily="2" charset="0"/>
                <a:ea typeface="Roboto" panose="02000000000000000000" pitchFamily="2" charset="0"/>
              </a:rPr>
              <a:t>Representing</a:t>
            </a:r>
            <a:r>
              <a:rPr lang="de-DE" sz="1050" dirty="0">
                <a:latin typeface="Roboto" panose="02000000000000000000" pitchFamily="2" charset="0"/>
                <a:ea typeface="Roboto" panose="02000000000000000000" pitchFamily="2" charset="0"/>
              </a:rPr>
              <a:t> </a:t>
            </a:r>
            <a:r>
              <a:rPr lang="de-DE" sz="1050" dirty="0" err="1">
                <a:latin typeface="Roboto" panose="02000000000000000000" pitchFamily="2" charset="0"/>
                <a:ea typeface="Roboto" panose="02000000000000000000" pitchFamily="2" charset="0"/>
              </a:rPr>
              <a:t>the</a:t>
            </a:r>
            <a:r>
              <a:rPr lang="de-DE" sz="1050" dirty="0">
                <a:latin typeface="Roboto" panose="02000000000000000000" pitchFamily="2" charset="0"/>
                <a:ea typeface="Roboto" panose="02000000000000000000" pitchFamily="2" charset="0"/>
              </a:rPr>
              <a:t> UGP </a:t>
            </a:r>
            <a:endParaRPr dirty="0">
              <a:latin typeface="Roboto" panose="02000000000000000000" pitchFamily="2" charset="0"/>
              <a:ea typeface="Roboto" panose="02000000000000000000" pitchFamily="2" charset="0"/>
            </a:endParaRPr>
          </a:p>
          <a:p>
            <a:pPr marL="742950" lvl="2" indent="-285750" algn="l" rtl="0">
              <a:lnSpc>
                <a:spcPct val="100000"/>
              </a:lnSpc>
              <a:spcBef>
                <a:spcPts val="0"/>
              </a:spcBef>
              <a:spcAft>
                <a:spcPts val="0"/>
              </a:spcAft>
              <a:buSzPts val="1800"/>
              <a:buChar char="•"/>
            </a:pPr>
            <a:r>
              <a:rPr lang="de-DE" sz="1050" dirty="0">
                <a:latin typeface="Roboto" panose="02000000000000000000" pitchFamily="2" charset="0"/>
                <a:ea typeface="Roboto" panose="02000000000000000000" pitchFamily="2" charset="0"/>
              </a:rPr>
              <a:t>Political </a:t>
            </a:r>
            <a:r>
              <a:rPr lang="de-DE" sz="1050" dirty="0" err="1">
                <a:latin typeface="Roboto" panose="02000000000000000000" pitchFamily="2" charset="0"/>
                <a:ea typeface="Roboto" panose="02000000000000000000" pitchFamily="2" charset="0"/>
              </a:rPr>
              <a:t>lobbying</a:t>
            </a:r>
            <a:r>
              <a:rPr lang="de-DE" sz="1050" dirty="0">
                <a:latin typeface="Roboto" panose="02000000000000000000" pitchFamily="2" charset="0"/>
                <a:ea typeface="Roboto" panose="02000000000000000000" pitchFamily="2" charset="0"/>
              </a:rPr>
              <a:t> (national &amp; EU-level)</a:t>
            </a:r>
            <a:endParaRPr sz="1050" dirty="0">
              <a:latin typeface="Roboto" panose="02000000000000000000" pitchFamily="2" charset="0"/>
              <a:ea typeface="Roboto" panose="02000000000000000000" pitchFamily="2" charset="0"/>
            </a:endParaRPr>
          </a:p>
          <a:p>
            <a:pPr marL="0" lvl="1" indent="0" algn="l" rtl="0">
              <a:lnSpc>
                <a:spcPct val="150000"/>
              </a:lnSpc>
              <a:spcBef>
                <a:spcPts val="600"/>
              </a:spcBef>
              <a:spcAft>
                <a:spcPts val="0"/>
              </a:spcAft>
              <a:buSzPts val="1800"/>
              <a:buNone/>
            </a:pPr>
            <a:r>
              <a:rPr lang="de-DE" b="1" dirty="0">
                <a:latin typeface="Roboto" panose="02000000000000000000" pitchFamily="2" charset="0"/>
                <a:ea typeface="Roboto" panose="02000000000000000000" pitchFamily="2" charset="0"/>
              </a:rPr>
              <a:t>USC</a:t>
            </a:r>
            <a:endParaRPr dirty="0">
              <a:latin typeface="Roboto" panose="02000000000000000000" pitchFamily="2" charset="0"/>
              <a:ea typeface="Roboto" panose="02000000000000000000" pitchFamily="2" charset="0"/>
            </a:endParaRPr>
          </a:p>
          <a:p>
            <a:pPr marL="742950" lvl="2" indent="-285750" algn="l" rtl="0">
              <a:lnSpc>
                <a:spcPct val="100000"/>
              </a:lnSpc>
              <a:spcBef>
                <a:spcPts val="0"/>
              </a:spcBef>
              <a:spcAft>
                <a:spcPts val="0"/>
              </a:spcAft>
              <a:buSzPts val="1800"/>
              <a:buChar char="•"/>
            </a:pPr>
            <a:r>
              <a:rPr lang="de-DE" sz="1050" dirty="0">
                <a:latin typeface="Roboto" panose="02000000000000000000" pitchFamily="2" charset="0"/>
                <a:ea typeface="Roboto" panose="02000000000000000000" pitchFamily="2" charset="0"/>
              </a:rPr>
              <a:t>Strategic </a:t>
            </a:r>
            <a:r>
              <a:rPr lang="de-DE" sz="1050" dirty="0" err="1">
                <a:latin typeface="Roboto" panose="02000000000000000000" pitchFamily="2" charset="0"/>
                <a:ea typeface="Roboto" panose="02000000000000000000" pitchFamily="2" charset="0"/>
              </a:rPr>
              <a:t>discussions</a:t>
            </a:r>
            <a:r>
              <a:rPr lang="de-DE" sz="1050" dirty="0">
                <a:latin typeface="Roboto" panose="02000000000000000000" pitchFamily="2" charset="0"/>
                <a:ea typeface="Roboto" panose="02000000000000000000" pitchFamily="2" charset="0"/>
              </a:rPr>
              <a:t> &amp; operational </a:t>
            </a:r>
            <a:r>
              <a:rPr lang="de-DE" sz="1050" dirty="0" err="1">
                <a:latin typeface="Roboto" panose="02000000000000000000" pitchFamily="2" charset="0"/>
                <a:ea typeface="Roboto" panose="02000000000000000000" pitchFamily="2" charset="0"/>
              </a:rPr>
              <a:t>decisions</a:t>
            </a:r>
            <a:endParaRPr dirty="0">
              <a:latin typeface="Roboto" panose="02000000000000000000" pitchFamily="2" charset="0"/>
              <a:ea typeface="Roboto" panose="02000000000000000000" pitchFamily="2" charset="0"/>
            </a:endParaRPr>
          </a:p>
          <a:p>
            <a:pPr marL="742950" lvl="2" indent="-285750" algn="l" rtl="0">
              <a:lnSpc>
                <a:spcPct val="100000"/>
              </a:lnSpc>
              <a:spcBef>
                <a:spcPts val="0"/>
              </a:spcBef>
              <a:spcAft>
                <a:spcPts val="0"/>
              </a:spcAft>
              <a:buSzPts val="1800"/>
              <a:buChar char="•"/>
            </a:pPr>
            <a:r>
              <a:rPr lang="de-DE" sz="1050" dirty="0">
                <a:latin typeface="Roboto" panose="02000000000000000000" pitchFamily="2" charset="0"/>
                <a:ea typeface="Roboto" panose="02000000000000000000" pitchFamily="2" charset="0"/>
              </a:rPr>
              <a:t>Overall </a:t>
            </a:r>
            <a:r>
              <a:rPr lang="de-DE" sz="1050" dirty="0" err="1">
                <a:latin typeface="Roboto" panose="02000000000000000000" pitchFamily="2" charset="0"/>
                <a:ea typeface="Roboto" panose="02000000000000000000" pitchFamily="2" charset="0"/>
              </a:rPr>
              <a:t>alliance</a:t>
            </a:r>
            <a:r>
              <a:rPr lang="de-DE" sz="1050" dirty="0">
                <a:latin typeface="Roboto" panose="02000000000000000000" pitchFamily="2" charset="0"/>
                <a:ea typeface="Roboto" panose="02000000000000000000" pitchFamily="2" charset="0"/>
              </a:rPr>
              <a:t> </a:t>
            </a:r>
            <a:r>
              <a:rPr lang="de-DE" sz="1050" dirty="0" err="1">
                <a:latin typeface="Roboto" panose="02000000000000000000" pitchFamily="2" charset="0"/>
                <a:ea typeface="Roboto" panose="02000000000000000000" pitchFamily="2" charset="0"/>
              </a:rPr>
              <a:t>coordination</a:t>
            </a:r>
            <a:endParaRPr dirty="0">
              <a:latin typeface="Roboto" panose="02000000000000000000" pitchFamily="2" charset="0"/>
              <a:ea typeface="Roboto" panose="02000000000000000000" pitchFamily="2" charset="0"/>
            </a:endParaRPr>
          </a:p>
          <a:p>
            <a:pPr marL="742950" lvl="2" indent="-285750" algn="l" rtl="0">
              <a:lnSpc>
                <a:spcPct val="100000"/>
              </a:lnSpc>
              <a:spcBef>
                <a:spcPts val="0"/>
              </a:spcBef>
              <a:spcAft>
                <a:spcPts val="0"/>
              </a:spcAft>
              <a:buSzPts val="1800"/>
              <a:buChar char="•"/>
            </a:pPr>
            <a:r>
              <a:rPr lang="de-DE" sz="1050" dirty="0" err="1">
                <a:latin typeface="Roboto" panose="02000000000000000000" pitchFamily="2" charset="0"/>
                <a:ea typeface="Roboto" panose="02000000000000000000" pitchFamily="2" charset="0"/>
              </a:rPr>
              <a:t>Ensuring</a:t>
            </a:r>
            <a:r>
              <a:rPr lang="de-DE" sz="1050" dirty="0">
                <a:latin typeface="Roboto" panose="02000000000000000000" pitchFamily="2" charset="0"/>
                <a:ea typeface="Roboto" panose="02000000000000000000" pitchFamily="2" charset="0"/>
              </a:rPr>
              <a:t> </a:t>
            </a:r>
            <a:r>
              <a:rPr lang="de-DE" sz="1050" dirty="0" err="1">
                <a:latin typeface="Roboto" panose="02000000000000000000" pitchFamily="2" charset="0"/>
                <a:ea typeface="Roboto" panose="02000000000000000000" pitchFamily="2" charset="0"/>
              </a:rPr>
              <a:t>institutional</a:t>
            </a:r>
            <a:r>
              <a:rPr lang="de-DE" sz="1050" dirty="0">
                <a:latin typeface="Roboto" panose="02000000000000000000" pitchFamily="2" charset="0"/>
                <a:ea typeface="Roboto" panose="02000000000000000000" pitchFamily="2" charset="0"/>
              </a:rPr>
              <a:t> </a:t>
            </a:r>
            <a:r>
              <a:rPr lang="de-DE" sz="1050" dirty="0" err="1">
                <a:latin typeface="Roboto" panose="02000000000000000000" pitchFamily="2" charset="0"/>
                <a:ea typeface="Roboto" panose="02000000000000000000" pitchFamily="2" charset="0"/>
              </a:rPr>
              <a:t>implementation</a:t>
            </a:r>
            <a:endParaRPr dirty="0">
              <a:latin typeface="Roboto" panose="02000000000000000000" pitchFamily="2" charset="0"/>
              <a:ea typeface="Roboto" panose="02000000000000000000" pitchFamily="2" charset="0"/>
            </a:endParaRPr>
          </a:p>
          <a:p>
            <a:pPr marL="0" lvl="1" indent="0" algn="l" rtl="0">
              <a:lnSpc>
                <a:spcPct val="150000"/>
              </a:lnSpc>
              <a:spcBef>
                <a:spcPts val="600"/>
              </a:spcBef>
              <a:spcAft>
                <a:spcPts val="0"/>
              </a:spcAft>
              <a:buSzPts val="1800"/>
              <a:buNone/>
            </a:pPr>
            <a:r>
              <a:rPr lang="de-DE" b="1" dirty="0" err="1">
                <a:latin typeface="Roboto" panose="02000000000000000000" pitchFamily="2" charset="0"/>
                <a:ea typeface="Roboto" panose="02000000000000000000" pitchFamily="2" charset="0"/>
              </a:rPr>
              <a:t>Secretariat</a:t>
            </a:r>
            <a:endParaRPr dirty="0">
              <a:latin typeface="Roboto" panose="02000000000000000000" pitchFamily="2" charset="0"/>
              <a:ea typeface="Roboto" panose="02000000000000000000" pitchFamily="2" charset="0"/>
            </a:endParaRPr>
          </a:p>
          <a:p>
            <a:pPr marL="742950" lvl="2" indent="-285750" algn="l" rtl="0">
              <a:lnSpc>
                <a:spcPct val="100000"/>
              </a:lnSpc>
              <a:spcBef>
                <a:spcPts val="0"/>
              </a:spcBef>
              <a:spcAft>
                <a:spcPts val="0"/>
              </a:spcAft>
              <a:buSzPts val="1800"/>
              <a:buChar char="•"/>
            </a:pPr>
            <a:r>
              <a:rPr lang="de-DE" sz="1050" dirty="0">
                <a:latin typeface="Roboto" panose="02000000000000000000" pitchFamily="2" charset="0"/>
                <a:ea typeface="Roboto" panose="02000000000000000000" pitchFamily="2" charset="0"/>
              </a:rPr>
              <a:t>Operational </a:t>
            </a:r>
            <a:r>
              <a:rPr lang="de-DE" sz="1050" dirty="0" err="1">
                <a:latin typeface="Roboto" panose="02000000000000000000" pitchFamily="2" charset="0"/>
                <a:ea typeface="Roboto" panose="02000000000000000000" pitchFamily="2" charset="0"/>
              </a:rPr>
              <a:t>alliance</a:t>
            </a:r>
            <a:r>
              <a:rPr lang="de-DE" sz="1050" dirty="0">
                <a:latin typeface="Roboto" panose="02000000000000000000" pitchFamily="2" charset="0"/>
                <a:ea typeface="Roboto" panose="02000000000000000000" pitchFamily="2" charset="0"/>
              </a:rPr>
              <a:t> </a:t>
            </a:r>
            <a:r>
              <a:rPr lang="de-DE" sz="1050" dirty="0" err="1">
                <a:latin typeface="Roboto" panose="02000000000000000000" pitchFamily="2" charset="0"/>
                <a:ea typeface="Roboto" panose="02000000000000000000" pitchFamily="2" charset="0"/>
              </a:rPr>
              <a:t>governance</a:t>
            </a:r>
            <a:r>
              <a:rPr lang="de-DE" sz="1050" dirty="0">
                <a:latin typeface="Roboto" panose="02000000000000000000" pitchFamily="2" charset="0"/>
                <a:ea typeface="Roboto" panose="02000000000000000000" pitchFamily="2" charset="0"/>
              </a:rPr>
              <a:t> &amp; </a:t>
            </a:r>
            <a:r>
              <a:rPr lang="de-DE" sz="1050" dirty="0" err="1">
                <a:latin typeface="Roboto" panose="02000000000000000000" pitchFamily="2" charset="0"/>
                <a:ea typeface="Roboto" panose="02000000000000000000" pitchFamily="2" charset="0"/>
              </a:rPr>
              <a:t>management</a:t>
            </a:r>
            <a:endParaRPr dirty="0">
              <a:latin typeface="Roboto" panose="02000000000000000000" pitchFamily="2" charset="0"/>
              <a:ea typeface="Roboto" panose="02000000000000000000" pitchFamily="2" charset="0"/>
            </a:endParaRPr>
          </a:p>
          <a:p>
            <a:pPr marL="742950" lvl="2" indent="-285750" algn="l" rtl="0">
              <a:lnSpc>
                <a:spcPct val="100000"/>
              </a:lnSpc>
              <a:spcBef>
                <a:spcPts val="0"/>
              </a:spcBef>
              <a:spcAft>
                <a:spcPts val="0"/>
              </a:spcAft>
              <a:buSzPts val="1800"/>
              <a:buChar char="•"/>
            </a:pPr>
            <a:r>
              <a:rPr lang="de-DE" sz="1050" dirty="0" err="1">
                <a:latin typeface="Roboto" panose="02000000000000000000" pitchFamily="2" charset="0"/>
                <a:ea typeface="Roboto" panose="02000000000000000000" pitchFamily="2" charset="0"/>
              </a:rPr>
              <a:t>Preparing</a:t>
            </a:r>
            <a:r>
              <a:rPr lang="de-DE" sz="1050" dirty="0">
                <a:latin typeface="Roboto" panose="02000000000000000000" pitchFamily="2" charset="0"/>
                <a:ea typeface="Roboto" panose="02000000000000000000" pitchFamily="2" charset="0"/>
              </a:rPr>
              <a:t> </a:t>
            </a:r>
            <a:r>
              <a:rPr lang="de-DE" sz="1050" dirty="0" err="1">
                <a:latin typeface="Roboto" panose="02000000000000000000" pitchFamily="2" charset="0"/>
                <a:ea typeface="Roboto" panose="02000000000000000000" pitchFamily="2" charset="0"/>
              </a:rPr>
              <a:t>decisions</a:t>
            </a:r>
            <a:r>
              <a:rPr lang="de-DE" sz="1050" dirty="0">
                <a:latin typeface="Roboto" panose="02000000000000000000" pitchFamily="2" charset="0"/>
                <a:ea typeface="Roboto" panose="02000000000000000000" pitchFamily="2" charset="0"/>
              </a:rPr>
              <a:t> </a:t>
            </a:r>
            <a:r>
              <a:rPr lang="de-DE" sz="1050" dirty="0" err="1">
                <a:latin typeface="Roboto" panose="02000000000000000000" pitchFamily="2" charset="0"/>
                <a:ea typeface="Roboto" panose="02000000000000000000" pitchFamily="2" charset="0"/>
              </a:rPr>
              <a:t>for</a:t>
            </a:r>
            <a:r>
              <a:rPr lang="de-DE" sz="1050" dirty="0">
                <a:latin typeface="Roboto" panose="02000000000000000000" pitchFamily="2" charset="0"/>
                <a:ea typeface="Roboto" panose="02000000000000000000" pitchFamily="2" charset="0"/>
              </a:rPr>
              <a:t> </a:t>
            </a:r>
            <a:r>
              <a:rPr lang="de-DE" sz="1050" dirty="0" err="1">
                <a:latin typeface="Roboto" panose="02000000000000000000" pitchFamily="2" charset="0"/>
                <a:ea typeface="Roboto" panose="02000000000000000000" pitchFamily="2" charset="0"/>
              </a:rPr>
              <a:t>Unite</a:t>
            </a:r>
            <a:r>
              <a:rPr lang="de-DE" sz="1050" dirty="0">
                <a:latin typeface="Roboto" panose="02000000000000000000" pitchFamily="2" charset="0"/>
                <a:ea typeface="Roboto" panose="02000000000000000000" pitchFamily="2" charset="0"/>
              </a:rPr>
              <a:t>! </a:t>
            </a:r>
            <a:r>
              <a:rPr lang="de-DE" sz="1050" dirty="0" err="1">
                <a:latin typeface="Roboto" panose="02000000000000000000" pitchFamily="2" charset="0"/>
                <a:ea typeface="Roboto" panose="02000000000000000000" pitchFamily="2" charset="0"/>
              </a:rPr>
              <a:t>strategic</a:t>
            </a:r>
            <a:r>
              <a:rPr lang="de-DE" sz="1050" dirty="0">
                <a:latin typeface="Roboto" panose="02000000000000000000" pitchFamily="2" charset="0"/>
                <a:ea typeface="Roboto" panose="02000000000000000000" pitchFamily="2" charset="0"/>
              </a:rPr>
              <a:t> &amp; </a:t>
            </a:r>
            <a:r>
              <a:rPr lang="de-DE" sz="1050" dirty="0" err="1">
                <a:latin typeface="Roboto" panose="02000000000000000000" pitchFamily="2" charset="0"/>
                <a:ea typeface="Roboto" panose="02000000000000000000" pitchFamily="2" charset="0"/>
              </a:rPr>
              <a:t>advisory</a:t>
            </a:r>
            <a:r>
              <a:rPr lang="de-DE" sz="1050" dirty="0">
                <a:latin typeface="Roboto" panose="02000000000000000000" pitchFamily="2" charset="0"/>
                <a:ea typeface="Roboto" panose="02000000000000000000" pitchFamily="2" charset="0"/>
              </a:rPr>
              <a:t> </a:t>
            </a:r>
            <a:r>
              <a:rPr lang="de-DE" sz="1050" dirty="0" err="1">
                <a:latin typeface="Roboto" panose="02000000000000000000" pitchFamily="2" charset="0"/>
                <a:ea typeface="Roboto" panose="02000000000000000000" pitchFamily="2" charset="0"/>
              </a:rPr>
              <a:t>bodies</a:t>
            </a:r>
            <a:endParaRPr dirty="0">
              <a:latin typeface="Roboto" panose="02000000000000000000" pitchFamily="2" charset="0"/>
              <a:ea typeface="Roboto" panose="02000000000000000000" pitchFamily="2" charset="0"/>
            </a:endParaRPr>
          </a:p>
          <a:p>
            <a:pPr marL="742950" lvl="2" indent="-285750" algn="l" rtl="0">
              <a:lnSpc>
                <a:spcPct val="100000"/>
              </a:lnSpc>
              <a:spcBef>
                <a:spcPts val="0"/>
              </a:spcBef>
              <a:spcAft>
                <a:spcPts val="0"/>
              </a:spcAft>
              <a:buSzPts val="1800"/>
              <a:buChar char="•"/>
            </a:pPr>
            <a:r>
              <a:rPr lang="de-DE" sz="1050" dirty="0">
                <a:latin typeface="Roboto" panose="02000000000000000000" pitchFamily="2" charset="0"/>
                <a:ea typeface="Roboto" panose="02000000000000000000" pitchFamily="2" charset="0"/>
              </a:rPr>
              <a:t>Political </a:t>
            </a:r>
            <a:r>
              <a:rPr lang="de-DE" sz="1050" dirty="0" err="1">
                <a:latin typeface="Roboto" panose="02000000000000000000" pitchFamily="2" charset="0"/>
                <a:ea typeface="Roboto" panose="02000000000000000000" pitchFamily="2" charset="0"/>
              </a:rPr>
              <a:t>lobbying</a:t>
            </a:r>
            <a:r>
              <a:rPr lang="de-DE" sz="1050" dirty="0">
                <a:latin typeface="Roboto" panose="02000000000000000000" pitchFamily="2" charset="0"/>
                <a:ea typeface="Roboto" panose="02000000000000000000" pitchFamily="2" charset="0"/>
              </a:rPr>
              <a:t> (EU) </a:t>
            </a:r>
            <a:endParaRPr dirty="0">
              <a:latin typeface="Roboto" panose="02000000000000000000" pitchFamily="2" charset="0"/>
              <a:ea typeface="Roboto" panose="02000000000000000000" pitchFamily="2" charset="0"/>
            </a:endParaRPr>
          </a:p>
          <a:p>
            <a:pPr marL="0" lvl="1" indent="0" algn="l" rtl="0">
              <a:lnSpc>
                <a:spcPct val="150000"/>
              </a:lnSpc>
              <a:spcBef>
                <a:spcPts val="600"/>
              </a:spcBef>
              <a:spcAft>
                <a:spcPts val="0"/>
              </a:spcAft>
              <a:buSzPts val="1800"/>
              <a:buNone/>
            </a:pPr>
            <a:r>
              <a:rPr lang="de-DE" b="1" dirty="0">
                <a:latin typeface="Roboto" panose="02000000000000000000" pitchFamily="2" charset="0"/>
                <a:ea typeface="Roboto" panose="02000000000000000000" pitchFamily="2" charset="0"/>
              </a:rPr>
              <a:t>UAF</a:t>
            </a:r>
            <a:endParaRPr dirty="0">
              <a:latin typeface="Roboto" panose="02000000000000000000" pitchFamily="2" charset="0"/>
              <a:ea typeface="Roboto" panose="02000000000000000000" pitchFamily="2" charset="0"/>
            </a:endParaRPr>
          </a:p>
          <a:p>
            <a:pPr marL="742950" lvl="2" indent="-285750" algn="l" rtl="0">
              <a:lnSpc>
                <a:spcPct val="100000"/>
              </a:lnSpc>
              <a:spcBef>
                <a:spcPts val="0"/>
              </a:spcBef>
              <a:spcAft>
                <a:spcPts val="0"/>
              </a:spcAft>
              <a:buSzPts val="1800"/>
              <a:buChar char="•"/>
            </a:pPr>
            <a:r>
              <a:rPr lang="de-DE" sz="1050" dirty="0">
                <a:solidFill>
                  <a:srgbClr val="4C5B5D"/>
                </a:solidFill>
                <a:latin typeface="Roboto"/>
                <a:ea typeface="Roboto"/>
              </a:rPr>
              <a:t>Strategic </a:t>
            </a:r>
            <a:r>
              <a:rPr lang="de-DE" sz="1050" dirty="0" err="1">
                <a:solidFill>
                  <a:srgbClr val="4C5B5D"/>
                </a:solidFill>
                <a:latin typeface="Roboto"/>
                <a:ea typeface="Roboto"/>
              </a:rPr>
              <a:t>advice</a:t>
            </a:r>
            <a:r>
              <a:rPr lang="de-DE" sz="1050" dirty="0">
                <a:solidFill>
                  <a:srgbClr val="4C5B5D"/>
                </a:solidFill>
                <a:latin typeface="Roboto"/>
                <a:ea typeface="Roboto"/>
              </a:rPr>
              <a:t> on </a:t>
            </a:r>
            <a:r>
              <a:rPr lang="de-DE" sz="1050" dirty="0" err="1">
                <a:solidFill>
                  <a:srgbClr val="4C5B5D"/>
                </a:solidFill>
                <a:latin typeface="Roboto"/>
                <a:ea typeface="Roboto"/>
              </a:rPr>
              <a:t>strategic</a:t>
            </a:r>
            <a:r>
              <a:rPr lang="de-DE" sz="1050" dirty="0">
                <a:solidFill>
                  <a:srgbClr val="4C5B5D"/>
                </a:solidFill>
                <a:latin typeface="Roboto"/>
                <a:ea typeface="Roboto"/>
              </a:rPr>
              <a:t> </a:t>
            </a:r>
            <a:r>
              <a:rPr lang="de-DE" sz="1050" dirty="0" err="1">
                <a:solidFill>
                  <a:srgbClr val="4C5B5D"/>
                </a:solidFill>
                <a:latin typeface="Roboto"/>
                <a:ea typeface="Roboto"/>
              </a:rPr>
              <a:t>and</a:t>
            </a:r>
            <a:r>
              <a:rPr lang="de-DE" sz="1050" dirty="0">
                <a:solidFill>
                  <a:srgbClr val="4C5B5D"/>
                </a:solidFill>
                <a:latin typeface="Roboto"/>
                <a:ea typeface="Roboto"/>
              </a:rPr>
              <a:t> </a:t>
            </a:r>
            <a:r>
              <a:rPr lang="de-DE" sz="1050" dirty="0" err="1">
                <a:solidFill>
                  <a:srgbClr val="4C5B5D"/>
                </a:solidFill>
                <a:latin typeface="Roboto"/>
                <a:ea typeface="Roboto"/>
              </a:rPr>
              <a:t>academic</a:t>
            </a:r>
            <a:r>
              <a:rPr lang="de-DE" sz="1050" dirty="0">
                <a:solidFill>
                  <a:srgbClr val="4C5B5D"/>
                </a:solidFill>
                <a:latin typeface="Roboto"/>
                <a:ea typeface="Roboto"/>
              </a:rPr>
              <a:t> </a:t>
            </a:r>
            <a:r>
              <a:rPr lang="de-DE" sz="1050" dirty="0" err="1">
                <a:solidFill>
                  <a:srgbClr val="4C5B5D"/>
                </a:solidFill>
                <a:latin typeface="Roboto"/>
                <a:ea typeface="Roboto"/>
              </a:rPr>
              <a:t>topics</a:t>
            </a:r>
            <a:endParaRPr dirty="0">
              <a:solidFill>
                <a:srgbClr val="4C5B5D"/>
              </a:solidFill>
              <a:latin typeface="Roboto"/>
              <a:ea typeface="Roboto"/>
            </a:endParaRPr>
          </a:p>
          <a:p>
            <a:pPr marL="742950" lvl="2" indent="-285750" algn="l" rtl="0">
              <a:lnSpc>
                <a:spcPct val="100000"/>
              </a:lnSpc>
              <a:spcBef>
                <a:spcPts val="0"/>
              </a:spcBef>
              <a:spcAft>
                <a:spcPts val="0"/>
              </a:spcAft>
              <a:buSzPts val="1800"/>
              <a:buChar char="•"/>
            </a:pPr>
            <a:r>
              <a:rPr lang="de-DE" sz="1050" dirty="0">
                <a:solidFill>
                  <a:srgbClr val="4C5B5D"/>
                </a:solidFill>
                <a:latin typeface="Roboto"/>
                <a:ea typeface="Roboto"/>
              </a:rPr>
              <a:t>Evaluation </a:t>
            </a:r>
            <a:r>
              <a:rPr lang="de-DE" sz="1050" dirty="0" err="1">
                <a:solidFill>
                  <a:srgbClr val="4C5B5D"/>
                </a:solidFill>
                <a:latin typeface="Roboto"/>
                <a:ea typeface="Roboto"/>
              </a:rPr>
              <a:t>of</a:t>
            </a:r>
            <a:r>
              <a:rPr lang="de-DE" sz="1050" dirty="0">
                <a:solidFill>
                  <a:srgbClr val="4C5B5D"/>
                </a:solidFill>
                <a:latin typeface="Roboto"/>
                <a:ea typeface="Roboto"/>
              </a:rPr>
              <a:t> </a:t>
            </a:r>
            <a:r>
              <a:rPr lang="de-DE" sz="1050" dirty="0" err="1">
                <a:solidFill>
                  <a:srgbClr val="4C5B5D"/>
                </a:solidFill>
                <a:latin typeface="Roboto"/>
                <a:ea typeface="Roboto"/>
              </a:rPr>
              <a:t>the</a:t>
            </a:r>
            <a:r>
              <a:rPr lang="de-DE" sz="1050" dirty="0">
                <a:solidFill>
                  <a:srgbClr val="4C5B5D"/>
                </a:solidFill>
                <a:latin typeface="Roboto"/>
                <a:ea typeface="Roboto"/>
              </a:rPr>
              <a:t> </a:t>
            </a:r>
            <a:r>
              <a:rPr lang="de-DE" sz="1050" dirty="0" err="1">
                <a:solidFill>
                  <a:srgbClr val="4C5B5D"/>
                </a:solidFill>
                <a:latin typeface="Roboto"/>
                <a:ea typeface="Roboto"/>
              </a:rPr>
              <a:t>Unite</a:t>
            </a:r>
            <a:r>
              <a:rPr lang="de-DE" sz="1050" dirty="0">
                <a:solidFill>
                  <a:srgbClr val="4C5B5D"/>
                </a:solidFill>
                <a:latin typeface="Roboto"/>
                <a:ea typeface="Roboto"/>
              </a:rPr>
              <a:t>! </a:t>
            </a:r>
            <a:r>
              <a:rPr lang="de-DE" sz="1050" dirty="0" err="1">
                <a:solidFill>
                  <a:srgbClr val="4C5B5D"/>
                </a:solidFill>
                <a:latin typeface="Roboto"/>
                <a:ea typeface="Roboto"/>
              </a:rPr>
              <a:t>Seed</a:t>
            </a:r>
            <a:r>
              <a:rPr lang="de-DE" sz="1050" dirty="0">
                <a:solidFill>
                  <a:srgbClr val="4C5B5D"/>
                </a:solidFill>
                <a:latin typeface="Roboto"/>
                <a:ea typeface="Roboto"/>
              </a:rPr>
              <a:t> Fund</a:t>
            </a:r>
            <a:endParaRPr dirty="0">
              <a:solidFill>
                <a:srgbClr val="4C5B5D"/>
              </a:solidFill>
              <a:latin typeface="Roboto"/>
              <a:ea typeface="Roboto"/>
            </a:endParaRPr>
          </a:p>
          <a:p>
            <a:pPr marL="742950" lvl="2" indent="-285750" algn="l" rtl="0">
              <a:lnSpc>
                <a:spcPct val="100000"/>
              </a:lnSpc>
              <a:spcBef>
                <a:spcPts val="0"/>
              </a:spcBef>
              <a:spcAft>
                <a:spcPts val="0"/>
              </a:spcAft>
              <a:buSzPts val="1800"/>
              <a:buChar char="•"/>
            </a:pPr>
            <a:r>
              <a:rPr lang="de-DE" sz="1050" dirty="0" err="1">
                <a:solidFill>
                  <a:srgbClr val="4C5B5D"/>
                </a:solidFill>
                <a:latin typeface="Roboto"/>
                <a:ea typeface="Roboto"/>
              </a:rPr>
              <a:t>Election</a:t>
            </a:r>
            <a:r>
              <a:rPr lang="de-DE" sz="1050" dirty="0">
                <a:solidFill>
                  <a:srgbClr val="4C5B5D"/>
                </a:solidFill>
                <a:latin typeface="Roboto"/>
                <a:ea typeface="Roboto"/>
              </a:rPr>
              <a:t> </a:t>
            </a:r>
            <a:r>
              <a:rPr lang="de-DE" sz="1050" dirty="0" err="1">
                <a:solidFill>
                  <a:srgbClr val="4C5B5D"/>
                </a:solidFill>
                <a:latin typeface="Roboto"/>
                <a:ea typeface="Roboto"/>
              </a:rPr>
              <a:t>of</a:t>
            </a:r>
            <a:r>
              <a:rPr lang="de-DE" sz="1050" dirty="0">
                <a:solidFill>
                  <a:srgbClr val="4C5B5D"/>
                </a:solidFill>
                <a:latin typeface="Roboto"/>
                <a:ea typeface="Roboto"/>
              </a:rPr>
              <a:t> </a:t>
            </a:r>
            <a:r>
              <a:rPr lang="de-DE" sz="1050" dirty="0" err="1">
                <a:solidFill>
                  <a:srgbClr val="4C5B5D"/>
                </a:solidFill>
                <a:latin typeface="Roboto"/>
                <a:ea typeface="Roboto"/>
              </a:rPr>
              <a:t>Unite</a:t>
            </a:r>
            <a:r>
              <a:rPr lang="de-DE" sz="1050" dirty="0">
                <a:solidFill>
                  <a:srgbClr val="4C5B5D"/>
                </a:solidFill>
                <a:latin typeface="Roboto"/>
                <a:ea typeface="Roboto"/>
              </a:rPr>
              <a:t>! </a:t>
            </a:r>
            <a:r>
              <a:rPr lang="de-DE" sz="1050" dirty="0" err="1">
                <a:solidFill>
                  <a:srgbClr val="4C5B5D"/>
                </a:solidFill>
                <a:latin typeface="Roboto"/>
                <a:ea typeface="Roboto"/>
              </a:rPr>
              <a:t>president</a:t>
            </a:r>
            <a:endParaRPr sz="1050" dirty="0">
              <a:solidFill>
                <a:srgbClr val="4C5B5D"/>
              </a:solidFill>
              <a:latin typeface="Roboto"/>
              <a:ea typeface="Roboto"/>
            </a:endParaRPr>
          </a:p>
          <a:p>
            <a:pPr marL="0" lvl="1" indent="0" algn="l" rtl="0">
              <a:lnSpc>
                <a:spcPct val="150000"/>
              </a:lnSpc>
              <a:spcBef>
                <a:spcPts val="600"/>
              </a:spcBef>
              <a:spcAft>
                <a:spcPts val="0"/>
              </a:spcAft>
              <a:buSzPts val="1800"/>
              <a:buNone/>
            </a:pPr>
            <a:r>
              <a:rPr lang="de-DE" b="1" dirty="0">
                <a:latin typeface="Roboto" panose="02000000000000000000" pitchFamily="2" charset="0"/>
                <a:ea typeface="Roboto" panose="02000000000000000000" pitchFamily="2" charset="0"/>
              </a:rPr>
              <a:t>SURE!</a:t>
            </a:r>
            <a:endParaRPr dirty="0">
              <a:latin typeface="Roboto" panose="02000000000000000000" pitchFamily="2" charset="0"/>
              <a:ea typeface="Roboto" panose="02000000000000000000" pitchFamily="2" charset="0"/>
            </a:endParaRPr>
          </a:p>
          <a:p>
            <a:pPr marL="742950" lvl="2" indent="-285750" algn="l" rtl="0">
              <a:lnSpc>
                <a:spcPct val="100000"/>
              </a:lnSpc>
              <a:spcBef>
                <a:spcPts val="0"/>
              </a:spcBef>
              <a:spcAft>
                <a:spcPts val="0"/>
              </a:spcAft>
              <a:buSzPts val="1800"/>
              <a:buChar char="•"/>
            </a:pPr>
            <a:r>
              <a:rPr lang="de-DE" sz="1050" dirty="0">
                <a:latin typeface="Roboto" panose="02000000000000000000" pitchFamily="2" charset="0"/>
                <a:ea typeface="Roboto" panose="02000000000000000000" pitchFamily="2" charset="0"/>
              </a:rPr>
              <a:t>Student </a:t>
            </a:r>
            <a:r>
              <a:rPr lang="de-DE" sz="1050" dirty="0" err="1">
                <a:latin typeface="Roboto" panose="02000000000000000000" pitchFamily="2" charset="0"/>
                <a:ea typeface="Roboto" panose="02000000000000000000" pitchFamily="2" charset="0"/>
              </a:rPr>
              <a:t>representation</a:t>
            </a:r>
            <a:r>
              <a:rPr lang="de-DE" sz="1050" dirty="0">
                <a:latin typeface="Roboto" panose="02000000000000000000" pitchFamily="2" charset="0"/>
                <a:ea typeface="Roboto" panose="02000000000000000000" pitchFamily="2" charset="0"/>
              </a:rPr>
              <a:t> </a:t>
            </a:r>
            <a:endParaRPr dirty="0">
              <a:latin typeface="Roboto" panose="02000000000000000000" pitchFamily="2" charset="0"/>
              <a:ea typeface="Roboto" panose="02000000000000000000" pitchFamily="2" charset="0"/>
            </a:endParaRPr>
          </a:p>
          <a:p>
            <a:pPr marL="742950" lvl="2" indent="-285750" algn="l" rtl="0">
              <a:lnSpc>
                <a:spcPct val="100000"/>
              </a:lnSpc>
              <a:spcBef>
                <a:spcPts val="0"/>
              </a:spcBef>
              <a:spcAft>
                <a:spcPts val="0"/>
              </a:spcAft>
              <a:buSzPts val="1800"/>
              <a:buChar char="•"/>
            </a:pPr>
            <a:r>
              <a:rPr lang="de-DE" sz="1050" dirty="0">
                <a:latin typeface="Roboto" panose="02000000000000000000" pitchFamily="2" charset="0"/>
                <a:ea typeface="Roboto" panose="02000000000000000000" pitchFamily="2" charset="0"/>
              </a:rPr>
              <a:t>Student </a:t>
            </a:r>
            <a:r>
              <a:rPr lang="de-DE" sz="1050" dirty="0" err="1">
                <a:latin typeface="Roboto" panose="02000000000000000000" pitchFamily="2" charset="0"/>
                <a:ea typeface="Roboto" panose="02000000000000000000" pitchFamily="2" charset="0"/>
              </a:rPr>
              <a:t>empowerment</a:t>
            </a:r>
            <a:r>
              <a:rPr lang="de-DE" sz="1050" dirty="0">
                <a:latin typeface="Roboto" panose="02000000000000000000" pitchFamily="2" charset="0"/>
                <a:ea typeface="Roboto" panose="02000000000000000000" pitchFamily="2" charset="0"/>
              </a:rPr>
              <a:t> &amp; </a:t>
            </a:r>
            <a:r>
              <a:rPr lang="de-DE" sz="1050" dirty="0" err="1">
                <a:latin typeface="Roboto" panose="02000000000000000000" pitchFamily="2" charset="0"/>
                <a:ea typeface="Roboto" panose="02000000000000000000" pitchFamily="2" charset="0"/>
              </a:rPr>
              <a:t>advising</a:t>
            </a:r>
            <a:endParaRPr dirty="0">
              <a:latin typeface="Roboto" panose="02000000000000000000" pitchFamily="2" charset="0"/>
              <a:ea typeface="Roboto" panose="02000000000000000000" pitchFamily="2" charset="0"/>
            </a:endParaRPr>
          </a:p>
          <a:p>
            <a:pPr marL="628650" lvl="2" indent="-57150" algn="l" rtl="0">
              <a:lnSpc>
                <a:spcPct val="100000"/>
              </a:lnSpc>
              <a:spcBef>
                <a:spcPts val="0"/>
              </a:spcBef>
              <a:spcAft>
                <a:spcPts val="0"/>
              </a:spcAft>
              <a:buSzPts val="1800"/>
              <a:buNone/>
            </a:pPr>
            <a:endParaRPr sz="1200" dirty="0"/>
          </a:p>
        </p:txBody>
      </p:sp>
      <p:grpSp>
        <p:nvGrpSpPr>
          <p:cNvPr id="169" name="Google Shape;169;p64"/>
          <p:cNvGrpSpPr/>
          <p:nvPr/>
        </p:nvGrpSpPr>
        <p:grpSpPr>
          <a:xfrm>
            <a:off x="1258183" y="2305583"/>
            <a:ext cx="4528457" cy="3509554"/>
            <a:chOff x="1258183" y="2360022"/>
            <a:chExt cx="4528457" cy="3509554"/>
          </a:xfrm>
        </p:grpSpPr>
        <p:cxnSp>
          <p:nvCxnSpPr>
            <p:cNvPr id="170" name="Google Shape;170;p64"/>
            <p:cNvCxnSpPr/>
            <p:nvPr/>
          </p:nvCxnSpPr>
          <p:spPr>
            <a:xfrm>
              <a:off x="1258183" y="2360022"/>
              <a:ext cx="4528457" cy="0"/>
            </a:xfrm>
            <a:prstGeom prst="straightConnector1">
              <a:avLst/>
            </a:prstGeom>
            <a:noFill/>
            <a:ln w="9525" cap="flat" cmpd="sng">
              <a:solidFill>
                <a:srgbClr val="7F7F7F"/>
              </a:solidFill>
              <a:prstDash val="solid"/>
              <a:round/>
              <a:headEnd type="none" w="sm" len="sm"/>
              <a:tailEnd type="none" w="sm" len="sm"/>
            </a:ln>
          </p:spPr>
        </p:cxnSp>
        <p:cxnSp>
          <p:nvCxnSpPr>
            <p:cNvPr id="171" name="Google Shape;171;p64"/>
            <p:cNvCxnSpPr/>
            <p:nvPr/>
          </p:nvCxnSpPr>
          <p:spPr>
            <a:xfrm>
              <a:off x="1258183" y="3226525"/>
              <a:ext cx="4528457" cy="0"/>
            </a:xfrm>
            <a:prstGeom prst="straightConnector1">
              <a:avLst/>
            </a:prstGeom>
            <a:noFill/>
            <a:ln w="9525" cap="flat" cmpd="sng">
              <a:solidFill>
                <a:srgbClr val="7F7F7F"/>
              </a:solidFill>
              <a:prstDash val="solid"/>
              <a:round/>
              <a:headEnd type="none" w="sm" len="sm"/>
              <a:tailEnd type="none" w="sm" len="sm"/>
            </a:ln>
          </p:spPr>
        </p:cxnSp>
        <p:cxnSp>
          <p:nvCxnSpPr>
            <p:cNvPr id="172" name="Google Shape;172;p64"/>
            <p:cNvCxnSpPr/>
            <p:nvPr/>
          </p:nvCxnSpPr>
          <p:spPr>
            <a:xfrm>
              <a:off x="1258183" y="4110445"/>
              <a:ext cx="4528457" cy="0"/>
            </a:xfrm>
            <a:prstGeom prst="straightConnector1">
              <a:avLst/>
            </a:prstGeom>
            <a:noFill/>
            <a:ln w="9525" cap="flat" cmpd="sng">
              <a:solidFill>
                <a:srgbClr val="7F7F7F"/>
              </a:solidFill>
              <a:prstDash val="solid"/>
              <a:round/>
              <a:headEnd type="none" w="sm" len="sm"/>
              <a:tailEnd type="none" w="sm" len="sm"/>
            </a:ln>
          </p:spPr>
        </p:cxnSp>
        <p:cxnSp>
          <p:nvCxnSpPr>
            <p:cNvPr id="173" name="Google Shape;173;p64"/>
            <p:cNvCxnSpPr/>
            <p:nvPr/>
          </p:nvCxnSpPr>
          <p:spPr>
            <a:xfrm>
              <a:off x="1258183" y="5003073"/>
              <a:ext cx="4528457" cy="0"/>
            </a:xfrm>
            <a:prstGeom prst="straightConnector1">
              <a:avLst/>
            </a:prstGeom>
            <a:noFill/>
            <a:ln w="9525" cap="flat" cmpd="sng">
              <a:solidFill>
                <a:srgbClr val="7F7F7F"/>
              </a:solidFill>
              <a:prstDash val="solid"/>
              <a:round/>
              <a:headEnd type="none" w="sm" len="sm"/>
              <a:tailEnd type="none" w="sm" len="sm"/>
            </a:ln>
          </p:spPr>
        </p:cxnSp>
        <p:cxnSp>
          <p:nvCxnSpPr>
            <p:cNvPr id="174" name="Google Shape;174;p64"/>
            <p:cNvCxnSpPr/>
            <p:nvPr/>
          </p:nvCxnSpPr>
          <p:spPr>
            <a:xfrm>
              <a:off x="1258183" y="5869576"/>
              <a:ext cx="4528457" cy="0"/>
            </a:xfrm>
            <a:prstGeom prst="straightConnector1">
              <a:avLst/>
            </a:prstGeom>
            <a:noFill/>
            <a:ln w="9525" cap="flat" cmpd="sng">
              <a:solidFill>
                <a:srgbClr val="7F7F7F"/>
              </a:solidFill>
              <a:prstDash val="solid"/>
              <a:round/>
              <a:headEnd type="none" w="sm" len="sm"/>
              <a:tailEnd type="none" w="sm" len="sm"/>
            </a:ln>
          </p:spPr>
        </p:cxnSp>
      </p:grpSp>
      <p:grpSp>
        <p:nvGrpSpPr>
          <p:cNvPr id="7" name="Grupa 6"/>
          <p:cNvGrpSpPr/>
          <p:nvPr/>
        </p:nvGrpSpPr>
        <p:grpSpPr>
          <a:xfrm>
            <a:off x="6296033" y="1803865"/>
            <a:ext cx="4308804" cy="1508106"/>
            <a:chOff x="6296033" y="1672191"/>
            <a:chExt cx="4308804" cy="1508106"/>
          </a:xfrm>
        </p:grpSpPr>
        <p:sp>
          <p:nvSpPr>
            <p:cNvPr id="2" name="Prostokąt zaokrąglony 1"/>
            <p:cNvSpPr/>
            <p:nvPr/>
          </p:nvSpPr>
          <p:spPr>
            <a:xfrm>
              <a:off x="6296033" y="1672191"/>
              <a:ext cx="4308804" cy="308577"/>
            </a:xfrm>
            <a:prstGeom prst="roundRect">
              <a:avLst/>
            </a:prstGeom>
            <a:noFill/>
            <a:ln w="6350">
              <a:solidFill>
                <a:srgbClr val="369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DE" b="1" dirty="0">
                  <a:solidFill>
                    <a:srgbClr val="369CB8"/>
                  </a:solidFill>
                  <a:latin typeface="Roboto" panose="02000000000000000000" pitchFamily="2" charset="0"/>
                  <a:ea typeface="Roboto" panose="02000000000000000000" pitchFamily="2" charset="0"/>
                </a:rPr>
                <a:t>Strategic </a:t>
              </a:r>
              <a:r>
                <a:rPr lang="de-DE" b="1" dirty="0" err="1">
                  <a:solidFill>
                    <a:srgbClr val="369CB8"/>
                  </a:solidFill>
                  <a:latin typeface="Roboto" panose="02000000000000000000" pitchFamily="2" charset="0"/>
                  <a:ea typeface="Roboto" panose="02000000000000000000" pitchFamily="2" charset="0"/>
                </a:rPr>
                <a:t>leadership</a:t>
              </a:r>
              <a:endParaRPr lang="de-DE" b="1" dirty="0">
                <a:solidFill>
                  <a:srgbClr val="369CB8"/>
                </a:solidFill>
                <a:latin typeface="Roboto" panose="02000000000000000000" pitchFamily="2" charset="0"/>
                <a:ea typeface="Roboto" panose="02000000000000000000" pitchFamily="2" charset="0"/>
              </a:endParaRPr>
            </a:p>
          </p:txBody>
        </p:sp>
        <p:sp>
          <p:nvSpPr>
            <p:cNvPr id="22" name="Prostokąt zaokrąglony 21"/>
            <p:cNvSpPr/>
            <p:nvPr/>
          </p:nvSpPr>
          <p:spPr>
            <a:xfrm>
              <a:off x="6296033" y="2078472"/>
              <a:ext cx="4308804" cy="1101825"/>
            </a:xfrm>
            <a:prstGeom prst="roundRect">
              <a:avLst/>
            </a:prstGeom>
            <a:solidFill>
              <a:srgbClr val="369CB8"/>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latin typeface="Roboto" panose="02000000000000000000" pitchFamily="2" charset="0"/>
                  <a:ea typeface="Roboto" panose="02000000000000000000" pitchFamily="2" charset="0"/>
                </a:rPr>
                <a:t>Unite! Governing Platform</a:t>
              </a:r>
              <a:r>
                <a:rPr lang="pl-PL" b="1" dirty="0">
                  <a:latin typeface="Roboto" panose="02000000000000000000" pitchFamily="2" charset="0"/>
                  <a:ea typeface="Roboto" panose="02000000000000000000" pitchFamily="2" charset="0"/>
                </a:rPr>
                <a:t>program asana</a:t>
              </a:r>
              <a:endParaRPr lang="en-US" dirty="0">
                <a:latin typeface="Roboto" panose="02000000000000000000" pitchFamily="2" charset="0"/>
                <a:ea typeface="Roboto" panose="02000000000000000000" pitchFamily="2" charset="0"/>
              </a:endParaRPr>
            </a:p>
            <a:p>
              <a:pPr lvl="0" algn="ctr"/>
              <a:r>
                <a:rPr lang="en-US" dirty="0">
                  <a:latin typeface="Roboto" panose="02000000000000000000" pitchFamily="2" charset="0"/>
                  <a:ea typeface="Roboto" panose="02000000000000000000" pitchFamily="2" charset="0"/>
                </a:rPr>
                <a:t>Unite! president and Executive Board</a:t>
              </a:r>
            </a:p>
            <a:p>
              <a:pPr lvl="0" algn="ctr"/>
              <a:r>
                <a:rPr lang="en-US" sz="1200" dirty="0">
                  <a:latin typeface="Roboto" panose="02000000000000000000" pitchFamily="2" charset="0"/>
                  <a:ea typeface="Roboto" panose="02000000000000000000" pitchFamily="2" charset="0"/>
                </a:rPr>
                <a:t>Rectors/presidents &amp; Vice-presidents of Unite! partners </a:t>
              </a:r>
              <a:endParaRPr lang="en-US" dirty="0">
                <a:latin typeface="Roboto" panose="02000000000000000000" pitchFamily="2" charset="0"/>
                <a:ea typeface="Roboto" panose="02000000000000000000" pitchFamily="2" charset="0"/>
              </a:endParaRPr>
            </a:p>
            <a:p>
              <a:pPr lvl="0" algn="ctr"/>
              <a:r>
                <a:rPr lang="en-US" sz="1200" dirty="0">
                  <a:latin typeface="Roboto" panose="02000000000000000000" pitchFamily="2" charset="0"/>
                  <a:ea typeface="Roboto" panose="02000000000000000000" pitchFamily="2" charset="0"/>
                </a:rPr>
                <a:t>Highest decision-making body</a:t>
              </a:r>
              <a:endParaRPr lang="en-US" dirty="0">
                <a:latin typeface="Roboto" panose="02000000000000000000" pitchFamily="2" charset="0"/>
                <a:ea typeface="Roboto" panose="02000000000000000000" pitchFamily="2" charset="0"/>
              </a:endParaRPr>
            </a:p>
          </p:txBody>
        </p:sp>
      </p:grpSp>
      <p:grpSp>
        <p:nvGrpSpPr>
          <p:cNvPr id="27" name="Grupa 26"/>
          <p:cNvGrpSpPr/>
          <p:nvPr/>
        </p:nvGrpSpPr>
        <p:grpSpPr>
          <a:xfrm>
            <a:off x="6296033" y="3406652"/>
            <a:ext cx="4308804" cy="1508106"/>
            <a:chOff x="6296033" y="1672191"/>
            <a:chExt cx="4308804" cy="1508106"/>
          </a:xfrm>
        </p:grpSpPr>
        <p:sp>
          <p:nvSpPr>
            <p:cNvPr id="28" name="Prostokąt zaokrąglony 27"/>
            <p:cNvSpPr/>
            <p:nvPr/>
          </p:nvSpPr>
          <p:spPr>
            <a:xfrm>
              <a:off x="6296033" y="1672191"/>
              <a:ext cx="4308804" cy="308577"/>
            </a:xfrm>
            <a:prstGeom prst="roundRect">
              <a:avLst/>
            </a:prstGeom>
            <a:noFill/>
            <a:ln w="6350">
              <a:solidFill>
                <a:srgbClr val="4999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DE" b="1" dirty="0" err="1">
                  <a:solidFill>
                    <a:srgbClr val="49997F"/>
                  </a:solidFill>
                  <a:latin typeface="Roboto" panose="02000000000000000000" pitchFamily="2" charset="0"/>
                  <a:ea typeface="Roboto" panose="02000000000000000000" pitchFamily="2" charset="0"/>
                </a:rPr>
                <a:t>Efficient</a:t>
              </a:r>
              <a:r>
                <a:rPr lang="de-DE" b="1" dirty="0">
                  <a:solidFill>
                    <a:srgbClr val="49997F"/>
                  </a:solidFill>
                  <a:latin typeface="Roboto" panose="02000000000000000000" pitchFamily="2" charset="0"/>
                  <a:ea typeface="Roboto" panose="02000000000000000000" pitchFamily="2" charset="0"/>
                </a:rPr>
                <a:t> </a:t>
              </a:r>
              <a:r>
                <a:rPr lang="de-DE" b="1" dirty="0" err="1">
                  <a:solidFill>
                    <a:srgbClr val="49997F"/>
                  </a:solidFill>
                  <a:latin typeface="Roboto" panose="02000000000000000000" pitchFamily="2" charset="0"/>
                  <a:ea typeface="Roboto" panose="02000000000000000000" pitchFamily="2" charset="0"/>
                </a:rPr>
                <a:t>management</a:t>
              </a:r>
              <a:endParaRPr lang="de-DE" b="1" dirty="0">
                <a:solidFill>
                  <a:srgbClr val="49997F"/>
                </a:solidFill>
                <a:latin typeface="Roboto" panose="02000000000000000000" pitchFamily="2" charset="0"/>
                <a:ea typeface="Roboto" panose="02000000000000000000" pitchFamily="2" charset="0"/>
              </a:endParaRPr>
            </a:p>
          </p:txBody>
        </p:sp>
        <p:sp>
          <p:nvSpPr>
            <p:cNvPr id="29" name="Prostokąt zaokrąglony 28"/>
            <p:cNvSpPr/>
            <p:nvPr/>
          </p:nvSpPr>
          <p:spPr>
            <a:xfrm>
              <a:off x="6296033" y="2078472"/>
              <a:ext cx="4308804" cy="1101825"/>
            </a:xfrm>
            <a:prstGeom prst="roundRect">
              <a:avLst/>
            </a:prstGeom>
            <a:solidFill>
              <a:srgbClr val="49997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latin typeface="Roboto" panose="02000000000000000000" pitchFamily="2" charset="0"/>
                  <a:ea typeface="Roboto" panose="02000000000000000000" pitchFamily="2" charset="0"/>
                </a:rPr>
                <a:t>Unite Steering Committee</a:t>
              </a:r>
              <a:endParaRPr lang="en-US" dirty="0">
                <a:latin typeface="Roboto" panose="02000000000000000000" pitchFamily="2" charset="0"/>
                <a:ea typeface="Roboto" panose="02000000000000000000" pitchFamily="2" charset="0"/>
              </a:endParaRPr>
            </a:p>
            <a:p>
              <a:pPr lvl="0" algn="ctr"/>
              <a:r>
                <a:rPr lang="en-US" dirty="0">
                  <a:latin typeface="Roboto" panose="02000000000000000000" pitchFamily="2" charset="0"/>
                  <a:ea typeface="Roboto" panose="02000000000000000000" pitchFamily="2" charset="0"/>
                </a:rPr>
                <a:t>Unite! Secretary General</a:t>
              </a:r>
            </a:p>
            <a:p>
              <a:pPr lvl="0" algn="ctr"/>
              <a:r>
                <a:rPr lang="en-US" dirty="0">
                  <a:latin typeface="Roboto" panose="02000000000000000000" pitchFamily="2" charset="0"/>
                  <a:ea typeface="Roboto" panose="02000000000000000000" pitchFamily="2" charset="0"/>
                </a:rPr>
                <a:t>Key </a:t>
              </a:r>
              <a:r>
                <a:rPr lang="en-US" dirty="0" err="1">
                  <a:latin typeface="Roboto" panose="02000000000000000000" pitchFamily="2" charset="0"/>
                  <a:ea typeface="Roboto" panose="02000000000000000000" pitchFamily="2" charset="0"/>
                </a:rPr>
                <a:t>Liason</a:t>
              </a:r>
              <a:r>
                <a:rPr lang="en-US" dirty="0">
                  <a:latin typeface="Roboto" panose="02000000000000000000" pitchFamily="2" charset="0"/>
                  <a:ea typeface="Roboto" panose="02000000000000000000" pitchFamily="2" charset="0"/>
                </a:rPr>
                <a:t> Officers of Unite! partners</a:t>
              </a:r>
            </a:p>
          </p:txBody>
        </p:sp>
      </p:grpSp>
      <p:grpSp>
        <p:nvGrpSpPr>
          <p:cNvPr id="8" name="Grupa 7"/>
          <p:cNvGrpSpPr/>
          <p:nvPr/>
        </p:nvGrpSpPr>
        <p:grpSpPr>
          <a:xfrm>
            <a:off x="6296033" y="5012462"/>
            <a:ext cx="4308804" cy="1508106"/>
            <a:chOff x="6296033" y="4880788"/>
            <a:chExt cx="4308804" cy="1508106"/>
          </a:xfrm>
        </p:grpSpPr>
        <p:grpSp>
          <p:nvGrpSpPr>
            <p:cNvPr id="33" name="Grupa 32"/>
            <p:cNvGrpSpPr/>
            <p:nvPr/>
          </p:nvGrpSpPr>
          <p:grpSpPr>
            <a:xfrm>
              <a:off x="6296033" y="4880788"/>
              <a:ext cx="4308804" cy="1508106"/>
              <a:chOff x="6296033" y="1672191"/>
              <a:chExt cx="4308804" cy="1508106"/>
            </a:xfrm>
          </p:grpSpPr>
          <p:sp>
            <p:nvSpPr>
              <p:cNvPr id="34" name="Prostokąt zaokrąglony 33"/>
              <p:cNvSpPr/>
              <p:nvPr/>
            </p:nvSpPr>
            <p:spPr>
              <a:xfrm>
                <a:off x="6296033" y="1672191"/>
                <a:ext cx="4308804" cy="308577"/>
              </a:xfrm>
              <a:prstGeom prst="roundRect">
                <a:avLst/>
              </a:prstGeom>
              <a:noFill/>
              <a:ln w="6350">
                <a:solidFill>
                  <a:srgbClr val="654C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DE" b="1" dirty="0" err="1">
                    <a:solidFill>
                      <a:srgbClr val="654C88"/>
                    </a:solidFill>
                    <a:latin typeface="Roboto" panose="02000000000000000000" pitchFamily="2" charset="0"/>
                    <a:ea typeface="Roboto" panose="02000000000000000000" pitchFamily="2" charset="0"/>
                  </a:rPr>
                  <a:t>Active</a:t>
                </a:r>
                <a:r>
                  <a:rPr lang="de-DE" b="1" dirty="0">
                    <a:solidFill>
                      <a:srgbClr val="654C88"/>
                    </a:solidFill>
                    <a:latin typeface="Roboto" panose="02000000000000000000" pitchFamily="2" charset="0"/>
                    <a:ea typeface="Roboto" panose="02000000000000000000" pitchFamily="2" charset="0"/>
                  </a:rPr>
                  <a:t> </a:t>
                </a:r>
                <a:r>
                  <a:rPr lang="de-DE" b="1" dirty="0" err="1">
                    <a:solidFill>
                      <a:srgbClr val="654C88"/>
                    </a:solidFill>
                    <a:latin typeface="Roboto" panose="02000000000000000000" pitchFamily="2" charset="0"/>
                    <a:ea typeface="Roboto" panose="02000000000000000000" pitchFamily="2" charset="0"/>
                  </a:rPr>
                  <a:t>participation</a:t>
                </a:r>
                <a:endParaRPr lang="de-DE" b="1" dirty="0">
                  <a:solidFill>
                    <a:srgbClr val="654C88"/>
                  </a:solidFill>
                  <a:latin typeface="Roboto" panose="02000000000000000000" pitchFamily="2" charset="0"/>
                  <a:ea typeface="Roboto" panose="02000000000000000000" pitchFamily="2" charset="0"/>
                </a:endParaRPr>
              </a:p>
            </p:txBody>
          </p:sp>
          <p:sp>
            <p:nvSpPr>
              <p:cNvPr id="35" name="Prostokąt zaokrąglony 34"/>
              <p:cNvSpPr/>
              <p:nvPr/>
            </p:nvSpPr>
            <p:spPr>
              <a:xfrm>
                <a:off x="6296034" y="2078472"/>
                <a:ext cx="2387108" cy="1101825"/>
              </a:xfrm>
              <a:prstGeom prst="roundRect">
                <a:avLst/>
              </a:prstGeom>
              <a:solidFill>
                <a:srgbClr val="654C88"/>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latin typeface="Roboto" panose="02000000000000000000" pitchFamily="2" charset="0"/>
                    <a:ea typeface="Roboto" panose="02000000000000000000" pitchFamily="2" charset="0"/>
                  </a:rPr>
                  <a:t>Unite! Academic</a:t>
                </a:r>
                <a:endParaRPr lang="pl-PL" b="1" dirty="0">
                  <a:latin typeface="Roboto" panose="02000000000000000000" pitchFamily="2" charset="0"/>
                  <a:ea typeface="Roboto" panose="02000000000000000000" pitchFamily="2" charset="0"/>
                </a:endParaRPr>
              </a:p>
              <a:p>
                <a:pPr lvl="0" algn="ctr"/>
                <a:r>
                  <a:rPr lang="en-US" b="1" dirty="0">
                    <a:latin typeface="Roboto" panose="02000000000000000000" pitchFamily="2" charset="0"/>
                    <a:ea typeface="Roboto" panose="02000000000000000000" pitchFamily="2" charset="0"/>
                  </a:rPr>
                  <a:t>Forum</a:t>
                </a:r>
                <a:endParaRPr lang="en-US" dirty="0">
                  <a:latin typeface="Roboto" panose="02000000000000000000" pitchFamily="2" charset="0"/>
                  <a:ea typeface="Roboto" panose="02000000000000000000" pitchFamily="2" charset="0"/>
                </a:endParaRPr>
              </a:p>
              <a:p>
                <a:pPr lvl="0" algn="ctr"/>
                <a:r>
                  <a:rPr lang="en-US" dirty="0">
                    <a:latin typeface="Roboto" panose="02000000000000000000" pitchFamily="2" charset="0"/>
                    <a:ea typeface="Roboto" panose="02000000000000000000" pitchFamily="2" charset="0"/>
                  </a:rPr>
                  <a:t>UAF Chair</a:t>
                </a:r>
              </a:p>
              <a:p>
                <a:pPr lvl="0" algn="ctr"/>
                <a:r>
                  <a:rPr lang="en-US" dirty="0">
                    <a:latin typeface="Roboto" panose="02000000000000000000" pitchFamily="2" charset="0"/>
                    <a:ea typeface="Roboto" panose="02000000000000000000" pitchFamily="2" charset="0"/>
                  </a:rPr>
                  <a:t>Academic, institutional </a:t>
                </a:r>
              </a:p>
            </p:txBody>
          </p:sp>
        </p:grpSp>
        <p:sp>
          <p:nvSpPr>
            <p:cNvPr id="36" name="Prostokąt zaokrąglony 35"/>
            <p:cNvSpPr/>
            <p:nvPr/>
          </p:nvSpPr>
          <p:spPr>
            <a:xfrm>
              <a:off x="8683142" y="5287069"/>
              <a:ext cx="1921695" cy="1101825"/>
            </a:xfrm>
            <a:prstGeom prst="roundRect">
              <a:avLst/>
            </a:prstGeom>
            <a:solidFill>
              <a:srgbClr val="654C88"/>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l-PL" b="1" dirty="0">
                  <a:latin typeface="Roboto" panose="02000000000000000000" pitchFamily="2" charset="0"/>
                  <a:ea typeface="Roboto" panose="02000000000000000000" pitchFamily="2" charset="0"/>
                </a:rPr>
                <a:t> </a:t>
              </a:r>
              <a:r>
                <a:rPr lang="en-US" b="1" dirty="0">
                  <a:latin typeface="Roboto" panose="02000000000000000000" pitchFamily="2" charset="0"/>
                  <a:ea typeface="Roboto" panose="02000000000000000000" pitchFamily="2" charset="0"/>
                </a:rPr>
                <a:t>SURE!</a:t>
              </a:r>
              <a:endParaRPr lang="en-US" dirty="0">
                <a:latin typeface="Roboto" panose="02000000000000000000" pitchFamily="2" charset="0"/>
                <a:ea typeface="Roboto" panose="02000000000000000000" pitchFamily="2" charset="0"/>
              </a:endParaRPr>
            </a:p>
            <a:p>
              <a:pPr lvl="0" algn="ctr"/>
              <a:r>
                <a:rPr lang="en-US" dirty="0">
                  <a:latin typeface="Roboto" panose="02000000000000000000" pitchFamily="2" charset="0"/>
                  <a:ea typeface="Roboto" panose="02000000000000000000" pitchFamily="2" charset="0"/>
                </a:rPr>
                <a:t>Spokes persons</a:t>
              </a:r>
            </a:p>
            <a:p>
              <a:pPr lvl="0" algn="ctr"/>
              <a:r>
                <a:rPr lang="en-US" dirty="0">
                  <a:latin typeface="Roboto" panose="02000000000000000000" pitchFamily="2" charset="0"/>
                  <a:ea typeface="Roboto" panose="02000000000000000000" pitchFamily="2" charset="0"/>
                </a:rPr>
                <a:t>Unite! Student Forum</a:t>
              </a:r>
              <a:endParaRPr lang="en-US" dirty="0">
                <a:solidFill>
                  <a:srgbClr val="000000"/>
                </a:solidFill>
                <a:ea typeface="Arial"/>
                <a:cs typeface="Arial"/>
              </a:endParaRPr>
            </a:p>
          </p:txBody>
        </p:sp>
      </p:grpSp>
    </p:spTree>
  </p:cSld>
  <p:clrMapOvr>
    <a:masterClrMapping/>
  </p:clrMapOvr>
</p:sld>
</file>

<file path=ppt/theme/theme1.xml><?xml version="1.0" encoding="utf-8"?>
<a:theme xmlns:a="http://schemas.openxmlformats.org/drawingml/2006/main" name="Office">
  <a:themeElements>
    <a:clrScheme name="Niestandardowy 2">
      <a:dk1>
        <a:srgbClr val="4C5B5D"/>
      </a:dk1>
      <a:lt1>
        <a:srgbClr val="FFFFFF"/>
      </a:lt1>
      <a:dk2>
        <a:srgbClr val="394445"/>
      </a:dk2>
      <a:lt2>
        <a:srgbClr val="DFEBE5"/>
      </a:lt2>
      <a:accent1>
        <a:srgbClr val="69B194"/>
      </a:accent1>
      <a:accent2>
        <a:srgbClr val="96CBAA"/>
      </a:accent2>
      <a:accent3>
        <a:srgbClr val="C2E5E2"/>
      </a:accent3>
      <a:accent4>
        <a:srgbClr val="F9AB89"/>
      </a:accent4>
      <a:accent5>
        <a:srgbClr val="E2804F"/>
      </a:accent5>
      <a:accent6>
        <a:srgbClr val="F1DCCC"/>
      </a:accent6>
      <a:hlink>
        <a:srgbClr val="69B194"/>
      </a:hlink>
      <a:folHlink>
        <a:srgbClr val="818B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1af4226-74df-4951-aa16-b5f0fb718326">
      <Terms xmlns="http://schemas.microsoft.com/office/infopath/2007/PartnerControls"/>
    </lcf76f155ced4ddcb4097134ff3c332f>
    <TaxCatchAll xmlns="8f3ea30a-2f1a-4d7a-a10b-1e14019d8bd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05792928732BD4EB9F87802A9833C9A" ma:contentTypeVersion="15" ma:contentTypeDescription="Create a new document." ma:contentTypeScope="" ma:versionID="6ce5ecaad4ec17d4fd4b5ac3c71cc260">
  <xsd:schema xmlns:xsd="http://www.w3.org/2001/XMLSchema" xmlns:xs="http://www.w3.org/2001/XMLSchema" xmlns:p="http://schemas.microsoft.com/office/2006/metadata/properties" xmlns:ns2="41af4226-74df-4951-aa16-b5f0fb718326" xmlns:ns3="8f3ea30a-2f1a-4d7a-a10b-1e14019d8bdd" targetNamespace="http://schemas.microsoft.com/office/2006/metadata/properties" ma:root="true" ma:fieldsID="0e8456c746a464c8be04ca036b38a0d0" ns2:_="" ns3:_="">
    <xsd:import namespace="41af4226-74df-4951-aa16-b5f0fb718326"/>
    <xsd:import namespace="8f3ea30a-2f1a-4d7a-a10b-1e14019d8bd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Location"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af4226-74df-4951-aa16-b5f0fb7183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58adfae-93de-4598-9e96-31f7886c9149"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3ea30a-2f1a-4d7a-a10b-1e14019d8bdd"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da82a3a8-e26a-43ec-93fa-032038cfafbe}" ma:internalName="TaxCatchAll" ma:showField="CatchAllData" ma:web="8f3ea30a-2f1a-4d7a-a10b-1e14019d8bdd">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1F5D58-A357-43F8-B562-9964F01CB7ED}">
  <ds:schemaRefs>
    <ds:schemaRef ds:uri="http://schemas.microsoft.com/sharepoint/v3/contenttype/forms"/>
  </ds:schemaRefs>
</ds:datastoreItem>
</file>

<file path=customXml/itemProps2.xml><?xml version="1.0" encoding="utf-8"?>
<ds:datastoreItem xmlns:ds="http://schemas.openxmlformats.org/officeDocument/2006/customXml" ds:itemID="{9AAF1068-C367-49A4-A31D-0ECA2D151DC4}">
  <ds:schemaRefs>
    <ds:schemaRef ds:uri="http://www.w3.org/XML/1998/namespace"/>
    <ds:schemaRef ds:uri="http://schemas.microsoft.com/office/2006/documentManagement/types"/>
    <ds:schemaRef ds:uri="http://purl.org/dc/dcmitype/"/>
    <ds:schemaRef ds:uri="http://schemas.microsoft.com/office/2006/metadata/properties"/>
    <ds:schemaRef ds:uri="41af4226-74df-4951-aa16-b5f0fb718326"/>
    <ds:schemaRef ds:uri="http://purl.org/dc/terms/"/>
    <ds:schemaRef ds:uri="8f3ea30a-2f1a-4d7a-a10b-1e14019d8bdd"/>
    <ds:schemaRef ds:uri="http://purl.org/dc/elements/1.1/"/>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52B08E1A-9073-44D7-B07C-719AC6538FD6}">
  <ds:schemaRefs>
    <ds:schemaRef ds:uri="41af4226-74df-4951-aa16-b5f0fb718326"/>
    <ds:schemaRef ds:uri="8f3ea30a-2f1a-4d7a-a10b-1e14019d8bd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412</TotalTime>
  <Words>1375</Words>
  <Application>Microsoft Office PowerPoint</Application>
  <PresentationFormat>Panoramiczny</PresentationFormat>
  <Paragraphs>198</Paragraphs>
  <Slides>23</Slides>
  <Notes>23</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23</vt:i4>
      </vt:variant>
    </vt:vector>
  </HeadingPairs>
  <TitlesOfParts>
    <vt:vector size="27" baseType="lpstr">
      <vt:lpstr>Arial</vt:lpstr>
      <vt:lpstr>Calibri</vt:lpstr>
      <vt:lpstr>Roboto</vt:lpstr>
      <vt:lpstr>Office</vt:lpstr>
      <vt:lpstr>Prezentacja programu PowerPoint</vt:lpstr>
      <vt:lpstr>Who are we?</vt:lpstr>
      <vt:lpstr>European Universities Initiative </vt:lpstr>
      <vt:lpstr>Highlights from Unite! Mission Statement – Identity and Vision </vt:lpstr>
      <vt:lpstr>Unite! Key objectives 2030  </vt:lpstr>
      <vt:lpstr>Focus areas  </vt:lpstr>
      <vt:lpstr>Unite! projects with EU funding (1)  </vt:lpstr>
      <vt:lpstr>Unite! projects with EU funding (2)  </vt:lpstr>
      <vt:lpstr>Governance of Unite! - overview    </vt:lpstr>
      <vt:lpstr>Unite! Dialogues   </vt:lpstr>
      <vt:lpstr>What do we work on?    </vt:lpstr>
      <vt:lpstr>Open activities and offers </vt:lpstr>
      <vt:lpstr>Anshika Suri, Unite!’s Deputy Secretary General</vt:lpstr>
      <vt:lpstr>Unite! for students</vt:lpstr>
      <vt:lpstr>Internationalise your studies with Unite!  </vt:lpstr>
      <vt:lpstr>Find more offers</vt:lpstr>
      <vt:lpstr>Student Liaison Officers (SLO)  </vt:lpstr>
      <vt:lpstr>Students are an integral part of Unite! </vt:lpstr>
      <vt:lpstr>Unite! Seed Fund</vt:lpstr>
      <vt:lpstr>Unite! Reading Club</vt:lpstr>
      <vt:lpstr>Metacampus</vt:lpstr>
      <vt:lpstr>Unite! Seed Fund </vt:lpstr>
      <vt:lpstr>www.unite-university.eu secretariat@unite-university.eu @unite_tech_univ linkedin.com/company/uniteuniversity/ instagram.com/uniteuniversity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 del PowerPoint</dc:title>
  <dc:creator>Mirella Sciortino</dc:creator>
  <cp:lastModifiedBy>Veronica Lott</cp:lastModifiedBy>
  <cp:revision>187</cp:revision>
  <dcterms:created xsi:type="dcterms:W3CDTF">2020-11-21T21:20:32Z</dcterms:created>
  <dcterms:modified xsi:type="dcterms:W3CDTF">2024-09-30T07:42:30Z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0x010100805792928732BD4EB9F87802A9833C9A</vt:lpwstr>
  </property>
  <property fmtid="{D5CDD505-2E9C-101B-9397-08002B2CF9AE}" pid="3" name="MediaServiceImageTags">
    <vt:lpwstr/>
  </property>
</Properties>
</file>